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8" roundtripDataSignature="AMtx7mjV4h5zG5ZWFyhPM1bHSRMuCKSN0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gif>
</file>

<file path=ppt/media/image11.png>
</file>

<file path=ppt/media/image12.png>
</file>

<file path=ppt/media/image13.gif>
</file>

<file path=ppt/media/image14.gif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ru-RU"/>
              <a:t>Machine Learning (ML)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None/>
            </a:pPr>
            <a:r>
              <a:rPr b="1" lang="ru-RU" sz="3200">
                <a:solidFill>
                  <a:srgbClr val="C00000"/>
                </a:solidFill>
              </a:rPr>
              <a:t>IThub</a:t>
            </a:r>
            <a:endParaRPr b="1" sz="3200">
              <a:solidFill>
                <a:srgbClr val="C00000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2021-2022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</a:pPr>
            <a:r>
              <a:rPr lang="ru-RU">
                <a:solidFill>
                  <a:srgbClr val="7F7F7F"/>
                </a:solidFill>
              </a:rPr>
              <a:t>лекция 5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Принцип работы слоя Flatten</a:t>
            </a:r>
            <a:endParaRPr/>
          </a:p>
        </p:txBody>
      </p:sp>
      <p:pic>
        <p:nvPicPr>
          <p:cNvPr id="569" name="Google Shape;569;p10"/>
          <p:cNvPicPr preferRelativeResize="0"/>
          <p:nvPr/>
        </p:nvPicPr>
        <p:blipFill rotWithShape="1">
          <a:blip r:embed="rId3">
            <a:alphaModFix/>
          </a:blip>
          <a:srcRect b="0" l="86758" r="0" t="0"/>
          <a:stretch/>
        </p:blipFill>
        <p:spPr>
          <a:xfrm>
            <a:off x="6829706" y="2312914"/>
            <a:ext cx="664286" cy="2786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p10"/>
          <p:cNvPicPr preferRelativeResize="0"/>
          <p:nvPr/>
        </p:nvPicPr>
        <p:blipFill rotWithShape="1">
          <a:blip r:embed="rId4">
            <a:alphaModFix/>
          </a:blip>
          <a:srcRect b="0" l="0" r="68844" t="0"/>
          <a:stretch/>
        </p:blipFill>
        <p:spPr>
          <a:xfrm>
            <a:off x="3425416" y="2368550"/>
            <a:ext cx="1562922" cy="2786939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10"/>
          <p:cNvSpPr/>
          <p:nvPr/>
        </p:nvSpPr>
        <p:spPr>
          <a:xfrm>
            <a:off x="6980626" y="2400473"/>
            <a:ext cx="351129" cy="858223"/>
          </a:xfrm>
          <a:prstGeom prst="rect">
            <a:avLst/>
          </a:prstGeom>
          <a:noFill/>
          <a:ln cap="flat" cmpd="sng" w="127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10"/>
          <p:cNvSpPr/>
          <p:nvPr/>
        </p:nvSpPr>
        <p:spPr>
          <a:xfrm>
            <a:off x="6980622" y="3273326"/>
            <a:ext cx="351129" cy="858223"/>
          </a:xfrm>
          <a:prstGeom prst="rect">
            <a:avLst/>
          </a:prstGeom>
          <a:noFill/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3" name="Google Shape;573;p10"/>
          <p:cNvSpPr/>
          <p:nvPr/>
        </p:nvSpPr>
        <p:spPr>
          <a:xfrm>
            <a:off x="6980626" y="4146179"/>
            <a:ext cx="351129" cy="858223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10"/>
          <p:cNvSpPr/>
          <p:nvPr/>
        </p:nvSpPr>
        <p:spPr>
          <a:xfrm>
            <a:off x="3759447" y="3049883"/>
            <a:ext cx="973096" cy="342831"/>
          </a:xfrm>
          <a:prstGeom prst="rect">
            <a:avLst/>
          </a:prstGeom>
          <a:noFill/>
          <a:ln cap="flat" cmpd="sng" w="127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10"/>
          <p:cNvSpPr/>
          <p:nvPr/>
        </p:nvSpPr>
        <p:spPr>
          <a:xfrm>
            <a:off x="3759444" y="3392715"/>
            <a:ext cx="973096" cy="285292"/>
          </a:xfrm>
          <a:prstGeom prst="rect">
            <a:avLst/>
          </a:prstGeom>
          <a:noFill/>
          <a:ln cap="flat" cmpd="sng" w="127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10"/>
          <p:cNvSpPr/>
          <p:nvPr/>
        </p:nvSpPr>
        <p:spPr>
          <a:xfrm>
            <a:off x="3759440" y="3682818"/>
            <a:ext cx="973096" cy="342831"/>
          </a:xfrm>
          <a:prstGeom prst="rect">
            <a:avLst/>
          </a:prstGeom>
          <a:noFill/>
          <a:ln cap="flat" cmpd="sng" w="127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7" name="Google Shape;577;p10"/>
          <p:cNvCxnSpPr/>
          <p:nvPr/>
        </p:nvCxnSpPr>
        <p:spPr>
          <a:xfrm>
            <a:off x="4822642" y="3926723"/>
            <a:ext cx="2072949" cy="943661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solid"/>
            <a:miter lim="800000"/>
            <a:headEnd len="sm" w="sm" type="none"/>
            <a:tailEnd len="lg" w="lg" type="triangle"/>
          </a:ln>
        </p:spPr>
      </p:cxnSp>
      <p:cxnSp>
        <p:nvCxnSpPr>
          <p:cNvPr id="578" name="Google Shape;578;p10"/>
          <p:cNvCxnSpPr/>
          <p:nvPr/>
        </p:nvCxnSpPr>
        <p:spPr>
          <a:xfrm>
            <a:off x="4835433" y="3532988"/>
            <a:ext cx="2060158" cy="108233"/>
          </a:xfrm>
          <a:prstGeom prst="straightConnector1">
            <a:avLst/>
          </a:prstGeom>
          <a:noFill/>
          <a:ln cap="flat" cmpd="sng" w="28575">
            <a:solidFill>
              <a:srgbClr val="0070C0"/>
            </a:solidFill>
            <a:prstDash val="solid"/>
            <a:miter lim="800000"/>
            <a:headEnd len="sm" w="sm" type="none"/>
            <a:tailEnd len="lg" w="lg" type="triangle"/>
          </a:ln>
        </p:spPr>
      </p:cxnSp>
      <p:cxnSp>
        <p:nvCxnSpPr>
          <p:cNvPr id="579" name="Google Shape;579;p10"/>
          <p:cNvCxnSpPr/>
          <p:nvPr/>
        </p:nvCxnSpPr>
        <p:spPr>
          <a:xfrm flipH="1" rot="10800000">
            <a:off x="4817574" y="2816180"/>
            <a:ext cx="2135807" cy="403029"/>
          </a:xfrm>
          <a:prstGeom prst="straightConnector1">
            <a:avLst/>
          </a:prstGeom>
          <a:noFill/>
          <a:ln cap="flat" cmpd="sng" w="28575">
            <a:solidFill>
              <a:srgbClr val="C00000"/>
            </a:solidFill>
            <a:prstDash val="solid"/>
            <a:miter lim="800000"/>
            <a:headEnd len="sm" w="sm" type="none"/>
            <a:tailEnd len="lg" w="lg" type="triangle"/>
          </a:ln>
        </p:spPr>
      </p:cxnSp>
      <p:sp>
        <p:nvSpPr>
          <p:cNvPr id="580" name="Google Shape;580;p10"/>
          <p:cNvSpPr txBox="1"/>
          <p:nvPr/>
        </p:nvSpPr>
        <p:spPr>
          <a:xfrm>
            <a:off x="6442048" y="1647858"/>
            <a:ext cx="142827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Слой Flaten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1" name="Google Shape;581;p10"/>
          <p:cNvSpPr txBox="1"/>
          <p:nvPr/>
        </p:nvSpPr>
        <p:spPr>
          <a:xfrm>
            <a:off x="3227089" y="4216787"/>
            <a:ext cx="2037802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Входные данные</a:t>
            </a:r>
            <a:endParaRPr/>
          </a:p>
        </p:txBody>
      </p:sp>
      <p:sp>
        <p:nvSpPr>
          <p:cNvPr id="582" name="Google Shape;582;p10"/>
          <p:cNvSpPr/>
          <p:nvPr/>
        </p:nvSpPr>
        <p:spPr>
          <a:xfrm>
            <a:off x="3513221" y="4131549"/>
            <a:ext cx="1405288" cy="241943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Принцип работы слоя Flatten</a:t>
            </a:r>
            <a:endParaRPr/>
          </a:p>
        </p:txBody>
      </p:sp>
      <p:pic>
        <p:nvPicPr>
          <p:cNvPr id="588" name="Google Shape;58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9868" y="1244877"/>
            <a:ext cx="9433830" cy="561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Изменение размерности слоёв в сверточных сетях (глубокая нейросеть)</a:t>
            </a:r>
            <a:endParaRPr/>
          </a:p>
        </p:txBody>
      </p:sp>
      <p:pic>
        <p:nvPicPr>
          <p:cNvPr id="594" name="Google Shape;59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6630" y="2312419"/>
            <a:ext cx="10058740" cy="2926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3"/>
          <p:cNvSpPr txBox="1"/>
          <p:nvPr>
            <p:ph type="title"/>
          </p:nvPr>
        </p:nvSpPr>
        <p:spPr>
          <a:xfrm>
            <a:off x="838200" y="27662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Реализуем в ноутбуке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838200" y="276621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Сверточные сети Conv2D для работы с изображениями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Полносвязная нейросеть</a:t>
            </a:r>
            <a:endParaRPr/>
          </a:p>
        </p:txBody>
      </p:sp>
      <p:pic>
        <p:nvPicPr>
          <p:cNvPr id="96" name="Google Shape;96;p3"/>
          <p:cNvPicPr preferRelativeResize="0"/>
          <p:nvPr/>
        </p:nvPicPr>
        <p:blipFill rotWithShape="1">
          <a:blip r:embed="rId3">
            <a:alphaModFix/>
          </a:blip>
          <a:srcRect b="0" l="7479" r="8761" t="0"/>
          <a:stretch/>
        </p:blipFill>
        <p:spPr>
          <a:xfrm>
            <a:off x="1912905" y="1607419"/>
            <a:ext cx="8040288" cy="4437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42889" y="2698570"/>
            <a:ext cx="1553062" cy="160708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4"/>
          <p:cNvSpPr/>
          <p:nvPr/>
        </p:nvSpPr>
        <p:spPr>
          <a:xfrm>
            <a:off x="4404713" y="1338115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4404713" y="1563978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4404713" y="1789842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4404713" y="2015705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4"/>
          <p:cNvSpPr/>
          <p:nvPr/>
        </p:nvSpPr>
        <p:spPr>
          <a:xfrm>
            <a:off x="4404713" y="2241569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4"/>
          <p:cNvSpPr/>
          <p:nvPr/>
        </p:nvSpPr>
        <p:spPr>
          <a:xfrm>
            <a:off x="4404713" y="2467432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4"/>
          <p:cNvSpPr/>
          <p:nvPr/>
        </p:nvSpPr>
        <p:spPr>
          <a:xfrm>
            <a:off x="4404713" y="2693296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4404663" y="2938297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4407613" y="3163373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4"/>
          <p:cNvSpPr/>
          <p:nvPr/>
        </p:nvSpPr>
        <p:spPr>
          <a:xfrm>
            <a:off x="4406126" y="3384002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4"/>
          <p:cNvSpPr/>
          <p:nvPr/>
        </p:nvSpPr>
        <p:spPr>
          <a:xfrm>
            <a:off x="4405388" y="3624678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4"/>
          <p:cNvSpPr/>
          <p:nvPr/>
        </p:nvSpPr>
        <p:spPr>
          <a:xfrm>
            <a:off x="4402363" y="3853642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4"/>
          <p:cNvSpPr/>
          <p:nvPr/>
        </p:nvSpPr>
        <p:spPr>
          <a:xfrm>
            <a:off x="4407613" y="4069243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4404713" y="4296819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"/>
          <p:cNvSpPr/>
          <p:nvPr/>
        </p:nvSpPr>
        <p:spPr>
          <a:xfrm>
            <a:off x="4404563" y="4532532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4410513" y="5010608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"/>
          <p:cNvSpPr/>
          <p:nvPr/>
        </p:nvSpPr>
        <p:spPr>
          <a:xfrm>
            <a:off x="4404451" y="5508947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4410513" y="5259785"/>
            <a:ext cx="90300" cy="900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"/>
          <p:cNvSpPr txBox="1"/>
          <p:nvPr/>
        </p:nvSpPr>
        <p:spPr>
          <a:xfrm>
            <a:off x="3615213" y="5593027"/>
            <a:ext cx="167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-RU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Выравнивающий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7792088" y="5409794"/>
            <a:ext cx="1584600" cy="5539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-RU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Полносвязный (классификация)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8381863" y="1989265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8381863" y="2299240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8384888" y="2604040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"/>
          <p:cNvSpPr/>
          <p:nvPr/>
        </p:nvSpPr>
        <p:spPr>
          <a:xfrm>
            <a:off x="8387888" y="2903652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"/>
          <p:cNvSpPr/>
          <p:nvPr/>
        </p:nvSpPr>
        <p:spPr>
          <a:xfrm>
            <a:off x="8390888" y="3208465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8393888" y="3513640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4"/>
          <p:cNvSpPr/>
          <p:nvPr/>
        </p:nvSpPr>
        <p:spPr>
          <a:xfrm>
            <a:off x="8383338" y="3823227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4"/>
          <p:cNvSpPr/>
          <p:nvPr/>
        </p:nvSpPr>
        <p:spPr>
          <a:xfrm>
            <a:off x="8382563" y="4120677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4"/>
          <p:cNvSpPr/>
          <p:nvPr/>
        </p:nvSpPr>
        <p:spPr>
          <a:xfrm>
            <a:off x="8382176" y="4432840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/>
          <p:cNvSpPr/>
          <p:nvPr/>
        </p:nvSpPr>
        <p:spPr>
          <a:xfrm>
            <a:off x="8374238" y="4730290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2" name="Google Shape;132;p4"/>
          <p:cNvCxnSpPr>
            <a:stCxn id="122" idx="6"/>
          </p:cNvCxnSpPr>
          <p:nvPr/>
        </p:nvCxnSpPr>
        <p:spPr>
          <a:xfrm>
            <a:off x="8625463" y="2111065"/>
            <a:ext cx="318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33" name="Google Shape;133;p4"/>
          <p:cNvSpPr txBox="1"/>
          <p:nvPr/>
        </p:nvSpPr>
        <p:spPr>
          <a:xfrm>
            <a:off x="5796676" y="5593027"/>
            <a:ext cx="158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-RU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Полносвязный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4"/>
          <p:cNvSpPr/>
          <p:nvPr/>
        </p:nvSpPr>
        <p:spPr>
          <a:xfrm>
            <a:off x="6404563" y="1269327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4"/>
          <p:cNvSpPr/>
          <p:nvPr/>
        </p:nvSpPr>
        <p:spPr>
          <a:xfrm>
            <a:off x="6404563" y="1650352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4"/>
          <p:cNvSpPr/>
          <p:nvPr/>
        </p:nvSpPr>
        <p:spPr>
          <a:xfrm>
            <a:off x="6404438" y="2021202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4"/>
          <p:cNvSpPr/>
          <p:nvPr/>
        </p:nvSpPr>
        <p:spPr>
          <a:xfrm>
            <a:off x="6404451" y="2410852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4"/>
          <p:cNvSpPr/>
          <p:nvPr/>
        </p:nvSpPr>
        <p:spPr>
          <a:xfrm>
            <a:off x="6404438" y="2797652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4"/>
          <p:cNvSpPr/>
          <p:nvPr/>
        </p:nvSpPr>
        <p:spPr>
          <a:xfrm>
            <a:off x="6404438" y="3178902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/>
          <p:cNvSpPr/>
          <p:nvPr/>
        </p:nvSpPr>
        <p:spPr>
          <a:xfrm>
            <a:off x="6404438" y="3559852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4"/>
          <p:cNvSpPr/>
          <p:nvPr/>
        </p:nvSpPr>
        <p:spPr>
          <a:xfrm>
            <a:off x="6404438" y="3934852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4"/>
          <p:cNvSpPr/>
          <p:nvPr/>
        </p:nvSpPr>
        <p:spPr>
          <a:xfrm>
            <a:off x="6410263" y="4307202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4"/>
          <p:cNvSpPr/>
          <p:nvPr/>
        </p:nvSpPr>
        <p:spPr>
          <a:xfrm>
            <a:off x="6407463" y="4688202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4"/>
          <p:cNvSpPr/>
          <p:nvPr/>
        </p:nvSpPr>
        <p:spPr>
          <a:xfrm>
            <a:off x="6404451" y="5077977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4"/>
          <p:cNvSpPr/>
          <p:nvPr/>
        </p:nvSpPr>
        <p:spPr>
          <a:xfrm>
            <a:off x="6404451" y="5450202"/>
            <a:ext cx="243600" cy="243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6" name="Google Shape;146;p4"/>
          <p:cNvCxnSpPr>
            <a:endCxn id="102" idx="2"/>
          </p:cNvCxnSpPr>
          <p:nvPr/>
        </p:nvCxnSpPr>
        <p:spPr>
          <a:xfrm flipH="1" rot="10800000">
            <a:off x="3273113" y="1383115"/>
            <a:ext cx="1131600" cy="20985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7" name="Google Shape;147;p4"/>
          <p:cNvCxnSpPr>
            <a:endCxn id="103" idx="2"/>
          </p:cNvCxnSpPr>
          <p:nvPr/>
        </p:nvCxnSpPr>
        <p:spPr>
          <a:xfrm flipH="1" rot="10800000">
            <a:off x="3273113" y="1608978"/>
            <a:ext cx="1131600" cy="18726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" name="Google Shape;148;p4"/>
          <p:cNvCxnSpPr>
            <a:stCxn id="104" idx="2"/>
          </p:cNvCxnSpPr>
          <p:nvPr/>
        </p:nvCxnSpPr>
        <p:spPr>
          <a:xfrm flipH="1">
            <a:off x="3273113" y="1834842"/>
            <a:ext cx="1131600" cy="16467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9" name="Google Shape;149;p4"/>
          <p:cNvCxnSpPr>
            <a:stCxn id="105" idx="2"/>
          </p:cNvCxnSpPr>
          <p:nvPr/>
        </p:nvCxnSpPr>
        <p:spPr>
          <a:xfrm flipH="1">
            <a:off x="3273113" y="2060705"/>
            <a:ext cx="1131600" cy="14208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0" name="Google Shape;150;p4"/>
          <p:cNvCxnSpPr>
            <a:stCxn id="106" idx="2"/>
          </p:cNvCxnSpPr>
          <p:nvPr/>
        </p:nvCxnSpPr>
        <p:spPr>
          <a:xfrm flipH="1">
            <a:off x="3273113" y="2286569"/>
            <a:ext cx="1131600" cy="11949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1" name="Google Shape;151;p4"/>
          <p:cNvCxnSpPr>
            <a:stCxn id="107" idx="2"/>
          </p:cNvCxnSpPr>
          <p:nvPr/>
        </p:nvCxnSpPr>
        <p:spPr>
          <a:xfrm flipH="1">
            <a:off x="3273113" y="2512432"/>
            <a:ext cx="1131600" cy="9690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2" name="Google Shape;152;p4"/>
          <p:cNvCxnSpPr>
            <a:stCxn id="108" idx="2"/>
          </p:cNvCxnSpPr>
          <p:nvPr/>
        </p:nvCxnSpPr>
        <p:spPr>
          <a:xfrm flipH="1">
            <a:off x="3273113" y="2738296"/>
            <a:ext cx="1131600" cy="7434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" name="Google Shape;153;p4"/>
          <p:cNvCxnSpPr>
            <a:stCxn id="109" idx="2"/>
          </p:cNvCxnSpPr>
          <p:nvPr/>
        </p:nvCxnSpPr>
        <p:spPr>
          <a:xfrm flipH="1">
            <a:off x="3273063" y="2983297"/>
            <a:ext cx="1131600" cy="4983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4" name="Google Shape;154;p4"/>
          <p:cNvCxnSpPr>
            <a:stCxn id="110" idx="2"/>
          </p:cNvCxnSpPr>
          <p:nvPr/>
        </p:nvCxnSpPr>
        <p:spPr>
          <a:xfrm flipH="1">
            <a:off x="3273013" y="3208373"/>
            <a:ext cx="1134600" cy="2733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" name="Google Shape;155;p4"/>
          <p:cNvCxnSpPr>
            <a:stCxn id="111" idx="2"/>
          </p:cNvCxnSpPr>
          <p:nvPr/>
        </p:nvCxnSpPr>
        <p:spPr>
          <a:xfrm flipH="1">
            <a:off x="3273026" y="3429002"/>
            <a:ext cx="1133100" cy="525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" name="Google Shape;156;p4"/>
          <p:cNvCxnSpPr>
            <a:stCxn id="112" idx="2"/>
          </p:cNvCxnSpPr>
          <p:nvPr/>
        </p:nvCxnSpPr>
        <p:spPr>
          <a:xfrm rot="10800000">
            <a:off x="3272888" y="3481578"/>
            <a:ext cx="1132500" cy="1881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4"/>
          <p:cNvCxnSpPr>
            <a:stCxn id="113" idx="2"/>
          </p:cNvCxnSpPr>
          <p:nvPr/>
        </p:nvCxnSpPr>
        <p:spPr>
          <a:xfrm rot="10800000">
            <a:off x="3273163" y="3481642"/>
            <a:ext cx="1129200" cy="4170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4"/>
          <p:cNvCxnSpPr>
            <a:stCxn id="114" idx="2"/>
          </p:cNvCxnSpPr>
          <p:nvPr/>
        </p:nvCxnSpPr>
        <p:spPr>
          <a:xfrm rot="10800000">
            <a:off x="3273013" y="3481543"/>
            <a:ext cx="1134600" cy="6327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9" name="Google Shape;159;p4"/>
          <p:cNvCxnSpPr>
            <a:stCxn id="115" idx="2"/>
          </p:cNvCxnSpPr>
          <p:nvPr/>
        </p:nvCxnSpPr>
        <p:spPr>
          <a:xfrm rot="10800000">
            <a:off x="3273113" y="3481719"/>
            <a:ext cx="1131600" cy="8601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4"/>
          <p:cNvCxnSpPr>
            <a:stCxn id="116" idx="2"/>
          </p:cNvCxnSpPr>
          <p:nvPr/>
        </p:nvCxnSpPr>
        <p:spPr>
          <a:xfrm rot="10800000">
            <a:off x="3272963" y="3481632"/>
            <a:ext cx="1131600" cy="10959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1" name="Google Shape;161;p4"/>
          <p:cNvCxnSpPr>
            <a:stCxn id="117" idx="2"/>
          </p:cNvCxnSpPr>
          <p:nvPr/>
        </p:nvCxnSpPr>
        <p:spPr>
          <a:xfrm rot="10800000">
            <a:off x="3272913" y="3481508"/>
            <a:ext cx="1137600" cy="15741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2" name="Google Shape;162;p4"/>
          <p:cNvCxnSpPr>
            <a:stCxn id="118" idx="2"/>
          </p:cNvCxnSpPr>
          <p:nvPr/>
        </p:nvCxnSpPr>
        <p:spPr>
          <a:xfrm rot="10800000">
            <a:off x="3273151" y="3481547"/>
            <a:ext cx="1131300" cy="20724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3" name="Google Shape;163;p4"/>
          <p:cNvCxnSpPr>
            <a:stCxn id="119" idx="2"/>
          </p:cNvCxnSpPr>
          <p:nvPr/>
        </p:nvCxnSpPr>
        <p:spPr>
          <a:xfrm rot="10800000">
            <a:off x="3272913" y="3481685"/>
            <a:ext cx="1137600" cy="1823100"/>
          </a:xfrm>
          <a:prstGeom prst="straightConnector1">
            <a:avLst/>
          </a:prstGeom>
          <a:noFill/>
          <a:ln cap="flat" cmpd="sng" w="9525">
            <a:solidFill>
              <a:srgbClr val="EEEEE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4" name="Google Shape;164;p4"/>
          <p:cNvCxnSpPr>
            <a:stCxn id="102" idx="6"/>
            <a:endCxn id="134" idx="2"/>
          </p:cNvCxnSpPr>
          <p:nvPr/>
        </p:nvCxnSpPr>
        <p:spPr>
          <a:xfrm>
            <a:off x="4495013" y="1383115"/>
            <a:ext cx="1909500" cy="8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5" name="Google Shape;165;p4"/>
          <p:cNvCxnSpPr>
            <a:stCxn id="102" idx="6"/>
            <a:endCxn id="135" idx="2"/>
          </p:cNvCxnSpPr>
          <p:nvPr/>
        </p:nvCxnSpPr>
        <p:spPr>
          <a:xfrm>
            <a:off x="4495013" y="1383115"/>
            <a:ext cx="1909500" cy="389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6" name="Google Shape;166;p4"/>
          <p:cNvCxnSpPr>
            <a:stCxn id="102" idx="6"/>
            <a:endCxn id="136" idx="2"/>
          </p:cNvCxnSpPr>
          <p:nvPr/>
        </p:nvCxnSpPr>
        <p:spPr>
          <a:xfrm>
            <a:off x="4495013" y="1383115"/>
            <a:ext cx="1909500" cy="759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7" name="Google Shape;167;p4"/>
          <p:cNvCxnSpPr>
            <a:stCxn id="102" idx="6"/>
            <a:endCxn id="137" idx="2"/>
          </p:cNvCxnSpPr>
          <p:nvPr/>
        </p:nvCxnSpPr>
        <p:spPr>
          <a:xfrm>
            <a:off x="4495013" y="1383115"/>
            <a:ext cx="1909500" cy="1149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8" name="Google Shape;168;p4"/>
          <p:cNvCxnSpPr>
            <a:stCxn id="102" idx="6"/>
            <a:endCxn id="138" idx="2"/>
          </p:cNvCxnSpPr>
          <p:nvPr/>
        </p:nvCxnSpPr>
        <p:spPr>
          <a:xfrm>
            <a:off x="4495013" y="1383115"/>
            <a:ext cx="1909500" cy="1536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9" name="Google Shape;169;p4"/>
          <p:cNvCxnSpPr>
            <a:stCxn id="102" idx="6"/>
            <a:endCxn id="139" idx="2"/>
          </p:cNvCxnSpPr>
          <p:nvPr/>
        </p:nvCxnSpPr>
        <p:spPr>
          <a:xfrm>
            <a:off x="4495013" y="1383115"/>
            <a:ext cx="1909500" cy="1917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0" name="Google Shape;170;p4"/>
          <p:cNvCxnSpPr>
            <a:stCxn id="102" idx="6"/>
            <a:endCxn id="140" idx="2"/>
          </p:cNvCxnSpPr>
          <p:nvPr/>
        </p:nvCxnSpPr>
        <p:spPr>
          <a:xfrm>
            <a:off x="4495013" y="1383115"/>
            <a:ext cx="1909500" cy="2298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4"/>
          <p:cNvCxnSpPr>
            <a:stCxn id="102" idx="6"/>
            <a:endCxn id="141" idx="2"/>
          </p:cNvCxnSpPr>
          <p:nvPr/>
        </p:nvCxnSpPr>
        <p:spPr>
          <a:xfrm>
            <a:off x="4495013" y="1383115"/>
            <a:ext cx="1909500" cy="2673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4"/>
          <p:cNvCxnSpPr>
            <a:stCxn id="102" idx="6"/>
            <a:endCxn id="142" idx="2"/>
          </p:cNvCxnSpPr>
          <p:nvPr/>
        </p:nvCxnSpPr>
        <p:spPr>
          <a:xfrm>
            <a:off x="4495013" y="1383115"/>
            <a:ext cx="1915200" cy="3045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4"/>
          <p:cNvCxnSpPr>
            <a:stCxn id="102" idx="6"/>
            <a:endCxn id="143" idx="2"/>
          </p:cNvCxnSpPr>
          <p:nvPr/>
        </p:nvCxnSpPr>
        <p:spPr>
          <a:xfrm>
            <a:off x="4495013" y="1383115"/>
            <a:ext cx="1912500" cy="3426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4"/>
          <p:cNvCxnSpPr>
            <a:stCxn id="102" idx="6"/>
            <a:endCxn id="144" idx="2"/>
          </p:cNvCxnSpPr>
          <p:nvPr/>
        </p:nvCxnSpPr>
        <p:spPr>
          <a:xfrm>
            <a:off x="4495013" y="1383115"/>
            <a:ext cx="1909500" cy="3816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4"/>
          <p:cNvCxnSpPr>
            <a:stCxn id="102" idx="6"/>
            <a:endCxn id="145" idx="2"/>
          </p:cNvCxnSpPr>
          <p:nvPr/>
        </p:nvCxnSpPr>
        <p:spPr>
          <a:xfrm>
            <a:off x="4495013" y="1383115"/>
            <a:ext cx="1909500" cy="4188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6" name="Google Shape;176;p4"/>
          <p:cNvCxnSpPr>
            <a:stCxn id="103" idx="6"/>
            <a:endCxn id="134" idx="2"/>
          </p:cNvCxnSpPr>
          <p:nvPr/>
        </p:nvCxnSpPr>
        <p:spPr>
          <a:xfrm flipH="1" rot="10800000">
            <a:off x="4495013" y="1391178"/>
            <a:ext cx="1909500" cy="217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7" name="Google Shape;177;p4"/>
          <p:cNvCxnSpPr>
            <a:stCxn id="103" idx="6"/>
            <a:endCxn id="135" idx="2"/>
          </p:cNvCxnSpPr>
          <p:nvPr/>
        </p:nvCxnSpPr>
        <p:spPr>
          <a:xfrm>
            <a:off x="4495013" y="1608978"/>
            <a:ext cx="1909500" cy="163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8" name="Google Shape;178;p4"/>
          <p:cNvCxnSpPr>
            <a:stCxn id="103" idx="6"/>
            <a:endCxn id="136" idx="2"/>
          </p:cNvCxnSpPr>
          <p:nvPr/>
        </p:nvCxnSpPr>
        <p:spPr>
          <a:xfrm>
            <a:off x="4495013" y="1608978"/>
            <a:ext cx="1909500" cy="534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" name="Google Shape;179;p4"/>
          <p:cNvCxnSpPr>
            <a:stCxn id="103" idx="6"/>
            <a:endCxn id="137" idx="2"/>
          </p:cNvCxnSpPr>
          <p:nvPr/>
        </p:nvCxnSpPr>
        <p:spPr>
          <a:xfrm>
            <a:off x="4495013" y="1608978"/>
            <a:ext cx="1909500" cy="923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0" name="Google Shape;180;p4"/>
          <p:cNvCxnSpPr>
            <a:stCxn id="103" idx="6"/>
            <a:endCxn id="138" idx="2"/>
          </p:cNvCxnSpPr>
          <p:nvPr/>
        </p:nvCxnSpPr>
        <p:spPr>
          <a:xfrm>
            <a:off x="4495013" y="1608978"/>
            <a:ext cx="1909500" cy="1310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1" name="Google Shape;181;p4"/>
          <p:cNvCxnSpPr>
            <a:stCxn id="103" idx="6"/>
            <a:endCxn id="139" idx="2"/>
          </p:cNvCxnSpPr>
          <p:nvPr/>
        </p:nvCxnSpPr>
        <p:spPr>
          <a:xfrm>
            <a:off x="4495013" y="1608978"/>
            <a:ext cx="1909500" cy="1691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2" name="Google Shape;182;p4"/>
          <p:cNvCxnSpPr>
            <a:stCxn id="103" idx="6"/>
            <a:endCxn id="140" idx="2"/>
          </p:cNvCxnSpPr>
          <p:nvPr/>
        </p:nvCxnSpPr>
        <p:spPr>
          <a:xfrm>
            <a:off x="4495013" y="1608978"/>
            <a:ext cx="1909500" cy="2072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3" name="Google Shape;183;p4"/>
          <p:cNvCxnSpPr>
            <a:stCxn id="103" idx="6"/>
            <a:endCxn id="141" idx="2"/>
          </p:cNvCxnSpPr>
          <p:nvPr/>
        </p:nvCxnSpPr>
        <p:spPr>
          <a:xfrm>
            <a:off x="4495013" y="1608978"/>
            <a:ext cx="1909500" cy="2447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4" name="Google Shape;184;p4"/>
          <p:cNvCxnSpPr>
            <a:stCxn id="103" idx="6"/>
            <a:endCxn id="142" idx="2"/>
          </p:cNvCxnSpPr>
          <p:nvPr/>
        </p:nvCxnSpPr>
        <p:spPr>
          <a:xfrm>
            <a:off x="4495013" y="1608978"/>
            <a:ext cx="1915200" cy="2820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5" name="Google Shape;185;p4"/>
          <p:cNvCxnSpPr>
            <a:stCxn id="103" idx="6"/>
            <a:endCxn id="143" idx="2"/>
          </p:cNvCxnSpPr>
          <p:nvPr/>
        </p:nvCxnSpPr>
        <p:spPr>
          <a:xfrm>
            <a:off x="4495013" y="1608978"/>
            <a:ext cx="1912500" cy="3201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6" name="Google Shape;186;p4"/>
          <p:cNvCxnSpPr>
            <a:stCxn id="103" idx="6"/>
            <a:endCxn id="144" idx="2"/>
          </p:cNvCxnSpPr>
          <p:nvPr/>
        </p:nvCxnSpPr>
        <p:spPr>
          <a:xfrm>
            <a:off x="4495013" y="1608978"/>
            <a:ext cx="1909500" cy="3590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" name="Google Shape;187;p4"/>
          <p:cNvCxnSpPr>
            <a:stCxn id="103" idx="6"/>
            <a:endCxn id="145" idx="2"/>
          </p:cNvCxnSpPr>
          <p:nvPr/>
        </p:nvCxnSpPr>
        <p:spPr>
          <a:xfrm>
            <a:off x="4495013" y="1608978"/>
            <a:ext cx="1909500" cy="3963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8" name="Google Shape;188;p4"/>
          <p:cNvCxnSpPr>
            <a:stCxn id="104" idx="6"/>
            <a:endCxn id="134" idx="2"/>
          </p:cNvCxnSpPr>
          <p:nvPr/>
        </p:nvCxnSpPr>
        <p:spPr>
          <a:xfrm flipH="1" rot="10800000">
            <a:off x="4495013" y="1391142"/>
            <a:ext cx="1909500" cy="443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9" name="Google Shape;189;p4"/>
          <p:cNvCxnSpPr>
            <a:stCxn id="104" idx="6"/>
            <a:endCxn id="135" idx="2"/>
          </p:cNvCxnSpPr>
          <p:nvPr/>
        </p:nvCxnSpPr>
        <p:spPr>
          <a:xfrm flipH="1" rot="10800000">
            <a:off x="4495013" y="1772142"/>
            <a:ext cx="1909500" cy="62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0" name="Google Shape;190;p4"/>
          <p:cNvCxnSpPr>
            <a:stCxn id="104" idx="6"/>
            <a:endCxn id="136" idx="2"/>
          </p:cNvCxnSpPr>
          <p:nvPr/>
        </p:nvCxnSpPr>
        <p:spPr>
          <a:xfrm>
            <a:off x="4495013" y="1834842"/>
            <a:ext cx="1909500" cy="308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1" name="Google Shape;191;p4"/>
          <p:cNvCxnSpPr>
            <a:stCxn id="104" idx="6"/>
            <a:endCxn id="137" idx="2"/>
          </p:cNvCxnSpPr>
          <p:nvPr/>
        </p:nvCxnSpPr>
        <p:spPr>
          <a:xfrm>
            <a:off x="4495013" y="1834842"/>
            <a:ext cx="1909500" cy="697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2" name="Google Shape;192;p4"/>
          <p:cNvCxnSpPr>
            <a:stCxn id="104" idx="6"/>
            <a:endCxn id="138" idx="2"/>
          </p:cNvCxnSpPr>
          <p:nvPr/>
        </p:nvCxnSpPr>
        <p:spPr>
          <a:xfrm>
            <a:off x="4495013" y="1834842"/>
            <a:ext cx="1909500" cy="1084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3" name="Google Shape;193;p4"/>
          <p:cNvCxnSpPr>
            <a:stCxn id="104" idx="6"/>
            <a:endCxn id="139" idx="2"/>
          </p:cNvCxnSpPr>
          <p:nvPr/>
        </p:nvCxnSpPr>
        <p:spPr>
          <a:xfrm>
            <a:off x="4495013" y="1834842"/>
            <a:ext cx="1909500" cy="1465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4" name="Google Shape;194;p4"/>
          <p:cNvCxnSpPr>
            <a:stCxn id="104" idx="6"/>
            <a:endCxn id="140" idx="2"/>
          </p:cNvCxnSpPr>
          <p:nvPr/>
        </p:nvCxnSpPr>
        <p:spPr>
          <a:xfrm>
            <a:off x="4495013" y="1834842"/>
            <a:ext cx="1909500" cy="1846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5" name="Google Shape;195;p4"/>
          <p:cNvCxnSpPr>
            <a:stCxn id="104" idx="6"/>
            <a:endCxn id="141" idx="2"/>
          </p:cNvCxnSpPr>
          <p:nvPr/>
        </p:nvCxnSpPr>
        <p:spPr>
          <a:xfrm>
            <a:off x="4495013" y="1834842"/>
            <a:ext cx="1909500" cy="2221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6" name="Google Shape;196;p4"/>
          <p:cNvCxnSpPr>
            <a:stCxn id="104" idx="6"/>
            <a:endCxn id="142" idx="2"/>
          </p:cNvCxnSpPr>
          <p:nvPr/>
        </p:nvCxnSpPr>
        <p:spPr>
          <a:xfrm>
            <a:off x="4495013" y="1834842"/>
            <a:ext cx="1915200" cy="2594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7" name="Google Shape;197;p4"/>
          <p:cNvCxnSpPr>
            <a:stCxn id="104" idx="6"/>
            <a:endCxn id="143" idx="2"/>
          </p:cNvCxnSpPr>
          <p:nvPr/>
        </p:nvCxnSpPr>
        <p:spPr>
          <a:xfrm>
            <a:off x="4495013" y="1834842"/>
            <a:ext cx="1912500" cy="2975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8" name="Google Shape;198;p4"/>
          <p:cNvCxnSpPr>
            <a:stCxn id="104" idx="6"/>
            <a:endCxn id="144" idx="2"/>
          </p:cNvCxnSpPr>
          <p:nvPr/>
        </p:nvCxnSpPr>
        <p:spPr>
          <a:xfrm>
            <a:off x="4495013" y="1834842"/>
            <a:ext cx="1909500" cy="3364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9" name="Google Shape;199;p4"/>
          <p:cNvCxnSpPr>
            <a:stCxn id="104" idx="6"/>
            <a:endCxn id="145" idx="2"/>
          </p:cNvCxnSpPr>
          <p:nvPr/>
        </p:nvCxnSpPr>
        <p:spPr>
          <a:xfrm>
            <a:off x="4495013" y="1834842"/>
            <a:ext cx="1909500" cy="3737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0" name="Google Shape;200;p4"/>
          <p:cNvCxnSpPr>
            <a:stCxn id="105" idx="6"/>
            <a:endCxn id="134" idx="2"/>
          </p:cNvCxnSpPr>
          <p:nvPr/>
        </p:nvCxnSpPr>
        <p:spPr>
          <a:xfrm flipH="1" rot="10800000">
            <a:off x="4495013" y="1391105"/>
            <a:ext cx="1909500" cy="669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1" name="Google Shape;201;p4"/>
          <p:cNvCxnSpPr>
            <a:stCxn id="105" idx="6"/>
            <a:endCxn id="135" idx="2"/>
          </p:cNvCxnSpPr>
          <p:nvPr/>
        </p:nvCxnSpPr>
        <p:spPr>
          <a:xfrm flipH="1" rot="10800000">
            <a:off x="4495013" y="1772105"/>
            <a:ext cx="1909500" cy="288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2" name="Google Shape;202;p4"/>
          <p:cNvCxnSpPr>
            <a:stCxn id="105" idx="6"/>
            <a:endCxn id="136" idx="2"/>
          </p:cNvCxnSpPr>
          <p:nvPr/>
        </p:nvCxnSpPr>
        <p:spPr>
          <a:xfrm>
            <a:off x="4495013" y="2060705"/>
            <a:ext cx="1909500" cy="82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3" name="Google Shape;203;p4"/>
          <p:cNvCxnSpPr>
            <a:stCxn id="105" idx="6"/>
            <a:endCxn id="137" idx="2"/>
          </p:cNvCxnSpPr>
          <p:nvPr/>
        </p:nvCxnSpPr>
        <p:spPr>
          <a:xfrm>
            <a:off x="4495013" y="2060705"/>
            <a:ext cx="1909500" cy="471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4" name="Google Shape;204;p4"/>
          <p:cNvCxnSpPr>
            <a:stCxn id="105" idx="6"/>
            <a:endCxn id="138" idx="2"/>
          </p:cNvCxnSpPr>
          <p:nvPr/>
        </p:nvCxnSpPr>
        <p:spPr>
          <a:xfrm>
            <a:off x="4495013" y="2060705"/>
            <a:ext cx="1909500" cy="858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5" name="Google Shape;205;p4"/>
          <p:cNvCxnSpPr>
            <a:stCxn id="105" idx="6"/>
            <a:endCxn id="139" idx="2"/>
          </p:cNvCxnSpPr>
          <p:nvPr/>
        </p:nvCxnSpPr>
        <p:spPr>
          <a:xfrm>
            <a:off x="4495013" y="2060705"/>
            <a:ext cx="1909500" cy="1239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6" name="Google Shape;206;p4"/>
          <p:cNvCxnSpPr>
            <a:stCxn id="105" idx="6"/>
            <a:endCxn id="140" idx="2"/>
          </p:cNvCxnSpPr>
          <p:nvPr/>
        </p:nvCxnSpPr>
        <p:spPr>
          <a:xfrm>
            <a:off x="4495013" y="2060705"/>
            <a:ext cx="1909500" cy="1620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7" name="Google Shape;207;p4"/>
          <p:cNvCxnSpPr>
            <a:stCxn id="105" idx="6"/>
            <a:endCxn id="141" idx="2"/>
          </p:cNvCxnSpPr>
          <p:nvPr/>
        </p:nvCxnSpPr>
        <p:spPr>
          <a:xfrm>
            <a:off x="4495013" y="2060705"/>
            <a:ext cx="1909500" cy="1995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8" name="Google Shape;208;p4"/>
          <p:cNvCxnSpPr>
            <a:stCxn id="105" idx="6"/>
            <a:endCxn id="142" idx="2"/>
          </p:cNvCxnSpPr>
          <p:nvPr/>
        </p:nvCxnSpPr>
        <p:spPr>
          <a:xfrm>
            <a:off x="4495013" y="2060705"/>
            <a:ext cx="1915200" cy="2368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9" name="Google Shape;209;p4"/>
          <p:cNvCxnSpPr>
            <a:stCxn id="105" idx="6"/>
            <a:endCxn id="143" idx="2"/>
          </p:cNvCxnSpPr>
          <p:nvPr/>
        </p:nvCxnSpPr>
        <p:spPr>
          <a:xfrm>
            <a:off x="4495013" y="2060705"/>
            <a:ext cx="1912500" cy="2749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0" name="Google Shape;210;p4"/>
          <p:cNvCxnSpPr>
            <a:stCxn id="105" idx="6"/>
            <a:endCxn id="144" idx="2"/>
          </p:cNvCxnSpPr>
          <p:nvPr/>
        </p:nvCxnSpPr>
        <p:spPr>
          <a:xfrm>
            <a:off x="4495013" y="2060705"/>
            <a:ext cx="1909500" cy="3139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1" name="Google Shape;211;p4"/>
          <p:cNvCxnSpPr>
            <a:stCxn id="105" idx="6"/>
            <a:endCxn id="145" idx="2"/>
          </p:cNvCxnSpPr>
          <p:nvPr/>
        </p:nvCxnSpPr>
        <p:spPr>
          <a:xfrm>
            <a:off x="4495013" y="2060705"/>
            <a:ext cx="1909500" cy="3511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2" name="Google Shape;212;p4"/>
          <p:cNvCxnSpPr>
            <a:stCxn id="106" idx="6"/>
            <a:endCxn id="134" idx="2"/>
          </p:cNvCxnSpPr>
          <p:nvPr/>
        </p:nvCxnSpPr>
        <p:spPr>
          <a:xfrm flipH="1" rot="10800000">
            <a:off x="4495013" y="1391069"/>
            <a:ext cx="1909500" cy="895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3" name="Google Shape;213;p4"/>
          <p:cNvCxnSpPr>
            <a:stCxn id="106" idx="6"/>
            <a:endCxn id="135" idx="2"/>
          </p:cNvCxnSpPr>
          <p:nvPr/>
        </p:nvCxnSpPr>
        <p:spPr>
          <a:xfrm flipH="1" rot="10800000">
            <a:off x="4495013" y="1772069"/>
            <a:ext cx="1909500" cy="514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4" name="Google Shape;214;p4"/>
          <p:cNvCxnSpPr>
            <a:stCxn id="106" idx="6"/>
            <a:endCxn id="136" idx="2"/>
          </p:cNvCxnSpPr>
          <p:nvPr/>
        </p:nvCxnSpPr>
        <p:spPr>
          <a:xfrm flipH="1" rot="10800000">
            <a:off x="4495013" y="2142869"/>
            <a:ext cx="1909500" cy="143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5" name="Google Shape;215;p4"/>
          <p:cNvCxnSpPr>
            <a:stCxn id="106" idx="6"/>
            <a:endCxn id="137" idx="2"/>
          </p:cNvCxnSpPr>
          <p:nvPr/>
        </p:nvCxnSpPr>
        <p:spPr>
          <a:xfrm>
            <a:off x="4495013" y="2286569"/>
            <a:ext cx="1909500" cy="246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6" name="Google Shape;216;p4"/>
          <p:cNvCxnSpPr>
            <a:stCxn id="106" idx="6"/>
            <a:endCxn id="138" idx="2"/>
          </p:cNvCxnSpPr>
          <p:nvPr/>
        </p:nvCxnSpPr>
        <p:spPr>
          <a:xfrm>
            <a:off x="4495013" y="2286569"/>
            <a:ext cx="1909500" cy="633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7" name="Google Shape;217;p4"/>
          <p:cNvCxnSpPr>
            <a:stCxn id="106" idx="6"/>
            <a:endCxn id="139" idx="2"/>
          </p:cNvCxnSpPr>
          <p:nvPr/>
        </p:nvCxnSpPr>
        <p:spPr>
          <a:xfrm>
            <a:off x="4495013" y="2286569"/>
            <a:ext cx="1909500" cy="1014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8" name="Google Shape;218;p4"/>
          <p:cNvCxnSpPr>
            <a:stCxn id="106" idx="6"/>
            <a:endCxn id="140" idx="2"/>
          </p:cNvCxnSpPr>
          <p:nvPr/>
        </p:nvCxnSpPr>
        <p:spPr>
          <a:xfrm>
            <a:off x="4495013" y="2286569"/>
            <a:ext cx="1909500" cy="1395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9" name="Google Shape;219;p4"/>
          <p:cNvCxnSpPr>
            <a:stCxn id="106" idx="6"/>
            <a:endCxn id="141" idx="2"/>
          </p:cNvCxnSpPr>
          <p:nvPr/>
        </p:nvCxnSpPr>
        <p:spPr>
          <a:xfrm>
            <a:off x="4495013" y="2286569"/>
            <a:ext cx="1909500" cy="1770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0" name="Google Shape;220;p4"/>
          <p:cNvCxnSpPr>
            <a:stCxn id="106" idx="6"/>
            <a:endCxn id="142" idx="2"/>
          </p:cNvCxnSpPr>
          <p:nvPr/>
        </p:nvCxnSpPr>
        <p:spPr>
          <a:xfrm>
            <a:off x="4495013" y="2286569"/>
            <a:ext cx="1915200" cy="2142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1" name="Google Shape;221;p4"/>
          <p:cNvCxnSpPr>
            <a:stCxn id="106" idx="6"/>
            <a:endCxn id="143" idx="2"/>
          </p:cNvCxnSpPr>
          <p:nvPr/>
        </p:nvCxnSpPr>
        <p:spPr>
          <a:xfrm>
            <a:off x="4495013" y="2286569"/>
            <a:ext cx="1912500" cy="2523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2" name="Google Shape;222;p4"/>
          <p:cNvCxnSpPr>
            <a:stCxn id="106" idx="6"/>
            <a:endCxn id="144" idx="2"/>
          </p:cNvCxnSpPr>
          <p:nvPr/>
        </p:nvCxnSpPr>
        <p:spPr>
          <a:xfrm>
            <a:off x="4495013" y="2286569"/>
            <a:ext cx="1909500" cy="2913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3" name="Google Shape;223;p4"/>
          <p:cNvCxnSpPr>
            <a:stCxn id="106" idx="6"/>
            <a:endCxn id="145" idx="2"/>
          </p:cNvCxnSpPr>
          <p:nvPr/>
        </p:nvCxnSpPr>
        <p:spPr>
          <a:xfrm>
            <a:off x="4495013" y="2286569"/>
            <a:ext cx="1909500" cy="3285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4" name="Google Shape;224;p4"/>
          <p:cNvCxnSpPr>
            <a:stCxn id="107" idx="6"/>
            <a:endCxn id="134" idx="2"/>
          </p:cNvCxnSpPr>
          <p:nvPr/>
        </p:nvCxnSpPr>
        <p:spPr>
          <a:xfrm flipH="1" rot="10800000">
            <a:off x="4495013" y="1391032"/>
            <a:ext cx="1909500" cy="1121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5" name="Google Shape;225;p4"/>
          <p:cNvCxnSpPr>
            <a:stCxn id="107" idx="6"/>
            <a:endCxn id="135" idx="2"/>
          </p:cNvCxnSpPr>
          <p:nvPr/>
        </p:nvCxnSpPr>
        <p:spPr>
          <a:xfrm flipH="1" rot="10800000">
            <a:off x="4495013" y="1772032"/>
            <a:ext cx="1909500" cy="740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6" name="Google Shape;226;p4"/>
          <p:cNvCxnSpPr>
            <a:stCxn id="107" idx="6"/>
            <a:endCxn id="136" idx="2"/>
          </p:cNvCxnSpPr>
          <p:nvPr/>
        </p:nvCxnSpPr>
        <p:spPr>
          <a:xfrm flipH="1" rot="10800000">
            <a:off x="4495013" y="2143132"/>
            <a:ext cx="1909500" cy="369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7" name="Google Shape;227;p4"/>
          <p:cNvCxnSpPr>
            <a:stCxn id="107" idx="6"/>
            <a:endCxn id="137" idx="2"/>
          </p:cNvCxnSpPr>
          <p:nvPr/>
        </p:nvCxnSpPr>
        <p:spPr>
          <a:xfrm>
            <a:off x="4495013" y="2512432"/>
            <a:ext cx="1909500" cy="20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8" name="Google Shape;228;p4"/>
          <p:cNvCxnSpPr>
            <a:stCxn id="107" idx="6"/>
            <a:endCxn id="138" idx="2"/>
          </p:cNvCxnSpPr>
          <p:nvPr/>
        </p:nvCxnSpPr>
        <p:spPr>
          <a:xfrm>
            <a:off x="4495013" y="2512432"/>
            <a:ext cx="1909500" cy="407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9" name="Google Shape;229;p4"/>
          <p:cNvCxnSpPr>
            <a:stCxn id="107" idx="6"/>
            <a:endCxn id="139" idx="2"/>
          </p:cNvCxnSpPr>
          <p:nvPr/>
        </p:nvCxnSpPr>
        <p:spPr>
          <a:xfrm>
            <a:off x="4495013" y="2512432"/>
            <a:ext cx="1909500" cy="788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0" name="Google Shape;230;p4"/>
          <p:cNvCxnSpPr>
            <a:stCxn id="107" idx="6"/>
            <a:endCxn id="140" idx="2"/>
          </p:cNvCxnSpPr>
          <p:nvPr/>
        </p:nvCxnSpPr>
        <p:spPr>
          <a:xfrm>
            <a:off x="4495013" y="2512432"/>
            <a:ext cx="1909500" cy="1169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1" name="Google Shape;231;p4"/>
          <p:cNvCxnSpPr>
            <a:stCxn id="107" idx="6"/>
            <a:endCxn id="141" idx="2"/>
          </p:cNvCxnSpPr>
          <p:nvPr/>
        </p:nvCxnSpPr>
        <p:spPr>
          <a:xfrm>
            <a:off x="4495013" y="2512432"/>
            <a:ext cx="1909500" cy="1544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2" name="Google Shape;232;p4"/>
          <p:cNvCxnSpPr>
            <a:stCxn id="107" idx="6"/>
            <a:endCxn id="142" idx="2"/>
          </p:cNvCxnSpPr>
          <p:nvPr/>
        </p:nvCxnSpPr>
        <p:spPr>
          <a:xfrm>
            <a:off x="4495013" y="2512432"/>
            <a:ext cx="1915200" cy="1916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3" name="Google Shape;233;p4"/>
          <p:cNvCxnSpPr>
            <a:stCxn id="107" idx="6"/>
            <a:endCxn id="143" idx="2"/>
          </p:cNvCxnSpPr>
          <p:nvPr/>
        </p:nvCxnSpPr>
        <p:spPr>
          <a:xfrm>
            <a:off x="4495013" y="2512432"/>
            <a:ext cx="1912500" cy="2297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4" name="Google Shape;234;p4"/>
          <p:cNvCxnSpPr>
            <a:stCxn id="107" idx="6"/>
            <a:endCxn id="144" idx="2"/>
          </p:cNvCxnSpPr>
          <p:nvPr/>
        </p:nvCxnSpPr>
        <p:spPr>
          <a:xfrm>
            <a:off x="4495013" y="2512432"/>
            <a:ext cx="1909500" cy="2687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5" name="Google Shape;235;p4"/>
          <p:cNvCxnSpPr>
            <a:stCxn id="107" idx="6"/>
            <a:endCxn id="145" idx="2"/>
          </p:cNvCxnSpPr>
          <p:nvPr/>
        </p:nvCxnSpPr>
        <p:spPr>
          <a:xfrm>
            <a:off x="4495013" y="2512432"/>
            <a:ext cx="1909500" cy="3059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6" name="Google Shape;236;p4"/>
          <p:cNvCxnSpPr>
            <a:stCxn id="134" idx="6"/>
            <a:endCxn id="122" idx="2"/>
          </p:cNvCxnSpPr>
          <p:nvPr/>
        </p:nvCxnSpPr>
        <p:spPr>
          <a:xfrm>
            <a:off x="6648163" y="1391127"/>
            <a:ext cx="1733700" cy="720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7" name="Google Shape;237;p4"/>
          <p:cNvCxnSpPr>
            <a:stCxn id="134" idx="6"/>
            <a:endCxn id="123" idx="2"/>
          </p:cNvCxnSpPr>
          <p:nvPr/>
        </p:nvCxnSpPr>
        <p:spPr>
          <a:xfrm>
            <a:off x="6648163" y="1391127"/>
            <a:ext cx="1733700" cy="1029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8" name="Google Shape;238;p4"/>
          <p:cNvCxnSpPr>
            <a:stCxn id="134" idx="6"/>
            <a:endCxn id="124" idx="2"/>
          </p:cNvCxnSpPr>
          <p:nvPr/>
        </p:nvCxnSpPr>
        <p:spPr>
          <a:xfrm>
            <a:off x="6648163" y="1391127"/>
            <a:ext cx="1736700" cy="1334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9" name="Google Shape;239;p4"/>
          <p:cNvCxnSpPr>
            <a:stCxn id="134" idx="6"/>
            <a:endCxn id="125" idx="2"/>
          </p:cNvCxnSpPr>
          <p:nvPr/>
        </p:nvCxnSpPr>
        <p:spPr>
          <a:xfrm>
            <a:off x="6648163" y="1391127"/>
            <a:ext cx="1739700" cy="1634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0" name="Google Shape;240;p4"/>
          <p:cNvCxnSpPr>
            <a:stCxn id="134" idx="6"/>
            <a:endCxn id="126" idx="2"/>
          </p:cNvCxnSpPr>
          <p:nvPr/>
        </p:nvCxnSpPr>
        <p:spPr>
          <a:xfrm>
            <a:off x="6648163" y="1391127"/>
            <a:ext cx="1742700" cy="1939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1" name="Google Shape;241;p4"/>
          <p:cNvCxnSpPr>
            <a:stCxn id="134" idx="6"/>
            <a:endCxn id="127" idx="2"/>
          </p:cNvCxnSpPr>
          <p:nvPr/>
        </p:nvCxnSpPr>
        <p:spPr>
          <a:xfrm>
            <a:off x="6648163" y="1391127"/>
            <a:ext cx="1745700" cy="2244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2" name="Google Shape;242;p4"/>
          <p:cNvCxnSpPr>
            <a:stCxn id="134" idx="6"/>
            <a:endCxn id="128" idx="2"/>
          </p:cNvCxnSpPr>
          <p:nvPr/>
        </p:nvCxnSpPr>
        <p:spPr>
          <a:xfrm>
            <a:off x="6648163" y="1391127"/>
            <a:ext cx="1735200" cy="2553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3" name="Google Shape;243;p4"/>
          <p:cNvCxnSpPr>
            <a:stCxn id="134" idx="6"/>
            <a:endCxn id="129" idx="2"/>
          </p:cNvCxnSpPr>
          <p:nvPr/>
        </p:nvCxnSpPr>
        <p:spPr>
          <a:xfrm>
            <a:off x="6648163" y="1391127"/>
            <a:ext cx="1734300" cy="2851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4" name="Google Shape;244;p4"/>
          <p:cNvCxnSpPr>
            <a:stCxn id="134" idx="6"/>
            <a:endCxn id="130" idx="2"/>
          </p:cNvCxnSpPr>
          <p:nvPr/>
        </p:nvCxnSpPr>
        <p:spPr>
          <a:xfrm>
            <a:off x="6648163" y="1391127"/>
            <a:ext cx="1734000" cy="3163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5" name="Google Shape;245;p4"/>
          <p:cNvCxnSpPr>
            <a:stCxn id="134" idx="6"/>
            <a:endCxn id="131" idx="2"/>
          </p:cNvCxnSpPr>
          <p:nvPr/>
        </p:nvCxnSpPr>
        <p:spPr>
          <a:xfrm>
            <a:off x="6648163" y="1391127"/>
            <a:ext cx="1726200" cy="3461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6" name="Google Shape;246;p4"/>
          <p:cNvCxnSpPr>
            <a:stCxn id="135" idx="6"/>
            <a:endCxn id="122" idx="2"/>
          </p:cNvCxnSpPr>
          <p:nvPr/>
        </p:nvCxnSpPr>
        <p:spPr>
          <a:xfrm>
            <a:off x="6648163" y="1772152"/>
            <a:ext cx="1733700" cy="339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7" name="Google Shape;247;p4"/>
          <p:cNvCxnSpPr>
            <a:stCxn id="135" idx="6"/>
            <a:endCxn id="123" idx="2"/>
          </p:cNvCxnSpPr>
          <p:nvPr/>
        </p:nvCxnSpPr>
        <p:spPr>
          <a:xfrm>
            <a:off x="6648163" y="1772152"/>
            <a:ext cx="1733700" cy="648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8" name="Google Shape;248;p4"/>
          <p:cNvCxnSpPr>
            <a:stCxn id="135" idx="6"/>
            <a:endCxn id="124" idx="2"/>
          </p:cNvCxnSpPr>
          <p:nvPr/>
        </p:nvCxnSpPr>
        <p:spPr>
          <a:xfrm>
            <a:off x="6648163" y="1772152"/>
            <a:ext cx="1736700" cy="953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9" name="Google Shape;249;p4"/>
          <p:cNvCxnSpPr>
            <a:stCxn id="135" idx="6"/>
            <a:endCxn id="125" idx="2"/>
          </p:cNvCxnSpPr>
          <p:nvPr/>
        </p:nvCxnSpPr>
        <p:spPr>
          <a:xfrm>
            <a:off x="6648163" y="1772152"/>
            <a:ext cx="1739700" cy="1253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0" name="Google Shape;250;p4"/>
          <p:cNvCxnSpPr>
            <a:stCxn id="135" idx="6"/>
            <a:endCxn id="126" idx="2"/>
          </p:cNvCxnSpPr>
          <p:nvPr/>
        </p:nvCxnSpPr>
        <p:spPr>
          <a:xfrm>
            <a:off x="6648163" y="1772152"/>
            <a:ext cx="1742700" cy="1558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1" name="Google Shape;251;p4"/>
          <p:cNvCxnSpPr>
            <a:stCxn id="135" idx="6"/>
            <a:endCxn id="127" idx="2"/>
          </p:cNvCxnSpPr>
          <p:nvPr/>
        </p:nvCxnSpPr>
        <p:spPr>
          <a:xfrm>
            <a:off x="6648163" y="1772152"/>
            <a:ext cx="1745700" cy="1863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2" name="Google Shape;252;p4"/>
          <p:cNvCxnSpPr>
            <a:stCxn id="135" idx="6"/>
            <a:endCxn id="128" idx="2"/>
          </p:cNvCxnSpPr>
          <p:nvPr/>
        </p:nvCxnSpPr>
        <p:spPr>
          <a:xfrm>
            <a:off x="6648163" y="1772152"/>
            <a:ext cx="1735200" cy="2172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3" name="Google Shape;253;p4"/>
          <p:cNvCxnSpPr>
            <a:stCxn id="135" idx="6"/>
            <a:endCxn id="129" idx="2"/>
          </p:cNvCxnSpPr>
          <p:nvPr/>
        </p:nvCxnSpPr>
        <p:spPr>
          <a:xfrm>
            <a:off x="6648163" y="1772152"/>
            <a:ext cx="1734300" cy="2470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4" name="Google Shape;254;p4"/>
          <p:cNvCxnSpPr>
            <a:stCxn id="135" idx="6"/>
            <a:endCxn id="130" idx="2"/>
          </p:cNvCxnSpPr>
          <p:nvPr/>
        </p:nvCxnSpPr>
        <p:spPr>
          <a:xfrm>
            <a:off x="6648163" y="1772152"/>
            <a:ext cx="1734000" cy="2782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5" name="Google Shape;255;p4"/>
          <p:cNvCxnSpPr>
            <a:stCxn id="135" idx="6"/>
            <a:endCxn id="131" idx="2"/>
          </p:cNvCxnSpPr>
          <p:nvPr/>
        </p:nvCxnSpPr>
        <p:spPr>
          <a:xfrm>
            <a:off x="6648163" y="1772152"/>
            <a:ext cx="1726200" cy="3079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6" name="Google Shape;256;p4"/>
          <p:cNvCxnSpPr>
            <a:stCxn id="136" idx="6"/>
            <a:endCxn id="122" idx="2"/>
          </p:cNvCxnSpPr>
          <p:nvPr/>
        </p:nvCxnSpPr>
        <p:spPr>
          <a:xfrm flipH="1" rot="10800000">
            <a:off x="6648038" y="2111202"/>
            <a:ext cx="1733700" cy="31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7" name="Google Shape;257;p4"/>
          <p:cNvCxnSpPr>
            <a:stCxn id="136" idx="6"/>
            <a:endCxn id="123" idx="2"/>
          </p:cNvCxnSpPr>
          <p:nvPr/>
        </p:nvCxnSpPr>
        <p:spPr>
          <a:xfrm>
            <a:off x="6648038" y="2143002"/>
            <a:ext cx="1733700" cy="278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8" name="Google Shape;258;p4"/>
          <p:cNvCxnSpPr>
            <a:stCxn id="136" idx="6"/>
            <a:endCxn id="124" idx="2"/>
          </p:cNvCxnSpPr>
          <p:nvPr/>
        </p:nvCxnSpPr>
        <p:spPr>
          <a:xfrm>
            <a:off x="6648038" y="2143002"/>
            <a:ext cx="1737000" cy="582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59" name="Google Shape;259;p4"/>
          <p:cNvCxnSpPr>
            <a:stCxn id="136" idx="6"/>
            <a:endCxn id="125" idx="2"/>
          </p:cNvCxnSpPr>
          <p:nvPr/>
        </p:nvCxnSpPr>
        <p:spPr>
          <a:xfrm>
            <a:off x="6648038" y="2143002"/>
            <a:ext cx="1740000" cy="882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0" name="Google Shape;260;p4"/>
          <p:cNvCxnSpPr>
            <a:stCxn id="136" idx="6"/>
            <a:endCxn id="126" idx="2"/>
          </p:cNvCxnSpPr>
          <p:nvPr/>
        </p:nvCxnSpPr>
        <p:spPr>
          <a:xfrm>
            <a:off x="6648038" y="2143002"/>
            <a:ext cx="1743000" cy="1187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1" name="Google Shape;261;p4"/>
          <p:cNvCxnSpPr>
            <a:stCxn id="136" idx="6"/>
            <a:endCxn id="127" idx="2"/>
          </p:cNvCxnSpPr>
          <p:nvPr/>
        </p:nvCxnSpPr>
        <p:spPr>
          <a:xfrm>
            <a:off x="6648038" y="2143002"/>
            <a:ext cx="1746000" cy="1492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2" name="Google Shape;262;p4"/>
          <p:cNvCxnSpPr>
            <a:stCxn id="136" idx="6"/>
            <a:endCxn id="128" idx="2"/>
          </p:cNvCxnSpPr>
          <p:nvPr/>
        </p:nvCxnSpPr>
        <p:spPr>
          <a:xfrm>
            <a:off x="6648038" y="2143002"/>
            <a:ext cx="1735200" cy="1802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3" name="Google Shape;263;p4"/>
          <p:cNvCxnSpPr>
            <a:stCxn id="136" idx="6"/>
            <a:endCxn id="129" idx="2"/>
          </p:cNvCxnSpPr>
          <p:nvPr/>
        </p:nvCxnSpPr>
        <p:spPr>
          <a:xfrm>
            <a:off x="6648038" y="2143002"/>
            <a:ext cx="1734600" cy="2099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4" name="Google Shape;264;p4"/>
          <p:cNvCxnSpPr>
            <a:stCxn id="136" idx="6"/>
            <a:endCxn id="130" idx="2"/>
          </p:cNvCxnSpPr>
          <p:nvPr/>
        </p:nvCxnSpPr>
        <p:spPr>
          <a:xfrm>
            <a:off x="6648038" y="2143002"/>
            <a:ext cx="1734000" cy="2411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5" name="Google Shape;265;p4"/>
          <p:cNvCxnSpPr>
            <a:stCxn id="136" idx="6"/>
            <a:endCxn id="131" idx="2"/>
          </p:cNvCxnSpPr>
          <p:nvPr/>
        </p:nvCxnSpPr>
        <p:spPr>
          <a:xfrm>
            <a:off x="6648038" y="2143002"/>
            <a:ext cx="1726200" cy="2709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6" name="Google Shape;266;p4"/>
          <p:cNvCxnSpPr>
            <a:stCxn id="137" idx="6"/>
            <a:endCxn id="122" idx="2"/>
          </p:cNvCxnSpPr>
          <p:nvPr/>
        </p:nvCxnSpPr>
        <p:spPr>
          <a:xfrm flipH="1" rot="10800000">
            <a:off x="6648051" y="2111152"/>
            <a:ext cx="1733700" cy="421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7" name="Google Shape;267;p4"/>
          <p:cNvCxnSpPr>
            <a:stCxn id="137" idx="6"/>
            <a:endCxn id="123" idx="2"/>
          </p:cNvCxnSpPr>
          <p:nvPr/>
        </p:nvCxnSpPr>
        <p:spPr>
          <a:xfrm flipH="1" rot="10800000">
            <a:off x="6648051" y="2421052"/>
            <a:ext cx="1733700" cy="111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8" name="Google Shape;268;p4"/>
          <p:cNvCxnSpPr>
            <a:stCxn id="137" idx="6"/>
            <a:endCxn id="124" idx="2"/>
          </p:cNvCxnSpPr>
          <p:nvPr/>
        </p:nvCxnSpPr>
        <p:spPr>
          <a:xfrm>
            <a:off x="6648051" y="2532652"/>
            <a:ext cx="1736700" cy="193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9" name="Google Shape;269;p4"/>
          <p:cNvCxnSpPr>
            <a:stCxn id="137" idx="6"/>
            <a:endCxn id="125" idx="2"/>
          </p:cNvCxnSpPr>
          <p:nvPr/>
        </p:nvCxnSpPr>
        <p:spPr>
          <a:xfrm>
            <a:off x="6648051" y="2532652"/>
            <a:ext cx="1739700" cy="492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0" name="Google Shape;270;p4"/>
          <p:cNvCxnSpPr>
            <a:stCxn id="137" idx="6"/>
            <a:endCxn id="126" idx="2"/>
          </p:cNvCxnSpPr>
          <p:nvPr/>
        </p:nvCxnSpPr>
        <p:spPr>
          <a:xfrm>
            <a:off x="6648051" y="2532652"/>
            <a:ext cx="1742700" cy="797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1" name="Google Shape;271;p4"/>
          <p:cNvCxnSpPr>
            <a:stCxn id="137" idx="6"/>
            <a:endCxn id="127" idx="2"/>
          </p:cNvCxnSpPr>
          <p:nvPr/>
        </p:nvCxnSpPr>
        <p:spPr>
          <a:xfrm>
            <a:off x="6648051" y="2532652"/>
            <a:ext cx="1745700" cy="1102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2" name="Google Shape;272;p4"/>
          <p:cNvCxnSpPr>
            <a:stCxn id="137" idx="6"/>
            <a:endCxn id="128" idx="2"/>
          </p:cNvCxnSpPr>
          <p:nvPr/>
        </p:nvCxnSpPr>
        <p:spPr>
          <a:xfrm>
            <a:off x="6648051" y="2532652"/>
            <a:ext cx="1735200" cy="1412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3" name="Google Shape;273;p4"/>
          <p:cNvCxnSpPr>
            <a:stCxn id="137" idx="6"/>
            <a:endCxn id="129" idx="2"/>
          </p:cNvCxnSpPr>
          <p:nvPr/>
        </p:nvCxnSpPr>
        <p:spPr>
          <a:xfrm>
            <a:off x="6648051" y="2532652"/>
            <a:ext cx="1734600" cy="1709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4" name="Google Shape;274;p4"/>
          <p:cNvCxnSpPr>
            <a:stCxn id="137" idx="6"/>
            <a:endCxn id="130" idx="2"/>
          </p:cNvCxnSpPr>
          <p:nvPr/>
        </p:nvCxnSpPr>
        <p:spPr>
          <a:xfrm>
            <a:off x="6648051" y="2532652"/>
            <a:ext cx="1734000" cy="2022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5" name="Google Shape;275;p4"/>
          <p:cNvCxnSpPr>
            <a:stCxn id="137" idx="6"/>
            <a:endCxn id="131" idx="2"/>
          </p:cNvCxnSpPr>
          <p:nvPr/>
        </p:nvCxnSpPr>
        <p:spPr>
          <a:xfrm>
            <a:off x="6648051" y="2532652"/>
            <a:ext cx="1726200" cy="2319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6" name="Google Shape;276;p4"/>
          <p:cNvCxnSpPr>
            <a:stCxn id="138" idx="6"/>
            <a:endCxn id="122" idx="2"/>
          </p:cNvCxnSpPr>
          <p:nvPr/>
        </p:nvCxnSpPr>
        <p:spPr>
          <a:xfrm flipH="1" rot="10800000">
            <a:off x="6648038" y="2110952"/>
            <a:ext cx="1733700" cy="808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7" name="Google Shape;277;p4"/>
          <p:cNvCxnSpPr>
            <a:stCxn id="138" idx="6"/>
            <a:endCxn id="123" idx="2"/>
          </p:cNvCxnSpPr>
          <p:nvPr/>
        </p:nvCxnSpPr>
        <p:spPr>
          <a:xfrm flipH="1" rot="10800000">
            <a:off x="6648038" y="2421152"/>
            <a:ext cx="1733700" cy="498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8" name="Google Shape;278;p4"/>
          <p:cNvCxnSpPr>
            <a:stCxn id="138" idx="6"/>
            <a:endCxn id="124" idx="2"/>
          </p:cNvCxnSpPr>
          <p:nvPr/>
        </p:nvCxnSpPr>
        <p:spPr>
          <a:xfrm flipH="1" rot="10800000">
            <a:off x="6648038" y="2725952"/>
            <a:ext cx="1737000" cy="193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9" name="Google Shape;279;p4"/>
          <p:cNvCxnSpPr>
            <a:stCxn id="138" idx="6"/>
            <a:endCxn id="125" idx="2"/>
          </p:cNvCxnSpPr>
          <p:nvPr/>
        </p:nvCxnSpPr>
        <p:spPr>
          <a:xfrm>
            <a:off x="6648038" y="2919452"/>
            <a:ext cx="1740000" cy="105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0" name="Google Shape;280;p4"/>
          <p:cNvCxnSpPr>
            <a:stCxn id="138" idx="6"/>
            <a:endCxn id="126" idx="2"/>
          </p:cNvCxnSpPr>
          <p:nvPr/>
        </p:nvCxnSpPr>
        <p:spPr>
          <a:xfrm>
            <a:off x="6648038" y="2919452"/>
            <a:ext cx="1743000" cy="410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1" name="Google Shape;281;p4"/>
          <p:cNvCxnSpPr>
            <a:stCxn id="138" idx="6"/>
            <a:endCxn id="127" idx="2"/>
          </p:cNvCxnSpPr>
          <p:nvPr/>
        </p:nvCxnSpPr>
        <p:spPr>
          <a:xfrm>
            <a:off x="6648038" y="2919452"/>
            <a:ext cx="1746000" cy="716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2" name="Google Shape;282;p4"/>
          <p:cNvCxnSpPr>
            <a:stCxn id="138" idx="6"/>
            <a:endCxn id="128" idx="2"/>
          </p:cNvCxnSpPr>
          <p:nvPr/>
        </p:nvCxnSpPr>
        <p:spPr>
          <a:xfrm>
            <a:off x="6648038" y="2919452"/>
            <a:ext cx="1735200" cy="1025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3" name="Google Shape;283;p4"/>
          <p:cNvCxnSpPr>
            <a:stCxn id="138" idx="6"/>
            <a:endCxn id="129" idx="2"/>
          </p:cNvCxnSpPr>
          <p:nvPr/>
        </p:nvCxnSpPr>
        <p:spPr>
          <a:xfrm>
            <a:off x="6648038" y="2919452"/>
            <a:ext cx="1734600" cy="1323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4" name="Google Shape;284;p4"/>
          <p:cNvCxnSpPr>
            <a:stCxn id="138" idx="6"/>
            <a:endCxn id="130" idx="2"/>
          </p:cNvCxnSpPr>
          <p:nvPr/>
        </p:nvCxnSpPr>
        <p:spPr>
          <a:xfrm>
            <a:off x="6648038" y="2919452"/>
            <a:ext cx="1734000" cy="1635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5" name="Google Shape;285;p4"/>
          <p:cNvCxnSpPr>
            <a:stCxn id="138" idx="6"/>
            <a:endCxn id="131" idx="2"/>
          </p:cNvCxnSpPr>
          <p:nvPr/>
        </p:nvCxnSpPr>
        <p:spPr>
          <a:xfrm>
            <a:off x="6648038" y="2919452"/>
            <a:ext cx="1726200" cy="1932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6" name="Google Shape;286;p4"/>
          <p:cNvCxnSpPr>
            <a:stCxn id="139" idx="6"/>
            <a:endCxn id="122" idx="2"/>
          </p:cNvCxnSpPr>
          <p:nvPr/>
        </p:nvCxnSpPr>
        <p:spPr>
          <a:xfrm flipH="1" rot="10800000">
            <a:off x="6648038" y="2111202"/>
            <a:ext cx="1733700" cy="1189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7" name="Google Shape;287;p4"/>
          <p:cNvCxnSpPr>
            <a:stCxn id="139" idx="6"/>
            <a:endCxn id="123" idx="2"/>
          </p:cNvCxnSpPr>
          <p:nvPr/>
        </p:nvCxnSpPr>
        <p:spPr>
          <a:xfrm flipH="1" rot="10800000">
            <a:off x="6648038" y="2421102"/>
            <a:ext cx="1733700" cy="879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8" name="Google Shape;288;p4"/>
          <p:cNvCxnSpPr>
            <a:stCxn id="139" idx="6"/>
            <a:endCxn id="124" idx="2"/>
          </p:cNvCxnSpPr>
          <p:nvPr/>
        </p:nvCxnSpPr>
        <p:spPr>
          <a:xfrm flipH="1" rot="10800000">
            <a:off x="6648038" y="2725902"/>
            <a:ext cx="1737000" cy="574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9" name="Google Shape;289;p4"/>
          <p:cNvCxnSpPr>
            <a:stCxn id="139" idx="6"/>
            <a:endCxn id="125" idx="2"/>
          </p:cNvCxnSpPr>
          <p:nvPr/>
        </p:nvCxnSpPr>
        <p:spPr>
          <a:xfrm flipH="1" rot="10800000">
            <a:off x="6648038" y="3025602"/>
            <a:ext cx="1740000" cy="275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0" name="Google Shape;290;p4"/>
          <p:cNvCxnSpPr>
            <a:stCxn id="139" idx="6"/>
            <a:endCxn id="126" idx="2"/>
          </p:cNvCxnSpPr>
          <p:nvPr/>
        </p:nvCxnSpPr>
        <p:spPr>
          <a:xfrm>
            <a:off x="6648038" y="3300702"/>
            <a:ext cx="1743000" cy="29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1" name="Google Shape;291;p4"/>
          <p:cNvCxnSpPr>
            <a:stCxn id="139" idx="6"/>
            <a:endCxn id="127" idx="2"/>
          </p:cNvCxnSpPr>
          <p:nvPr/>
        </p:nvCxnSpPr>
        <p:spPr>
          <a:xfrm>
            <a:off x="6648038" y="3300702"/>
            <a:ext cx="1746000" cy="334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2" name="Google Shape;292;p4"/>
          <p:cNvCxnSpPr>
            <a:stCxn id="139" idx="6"/>
            <a:endCxn id="128" idx="2"/>
          </p:cNvCxnSpPr>
          <p:nvPr/>
        </p:nvCxnSpPr>
        <p:spPr>
          <a:xfrm>
            <a:off x="6648038" y="3300702"/>
            <a:ext cx="1735200" cy="644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3" name="Google Shape;293;p4"/>
          <p:cNvCxnSpPr>
            <a:stCxn id="139" idx="6"/>
            <a:endCxn id="129" idx="2"/>
          </p:cNvCxnSpPr>
          <p:nvPr/>
        </p:nvCxnSpPr>
        <p:spPr>
          <a:xfrm>
            <a:off x="6648038" y="3300702"/>
            <a:ext cx="1734600" cy="941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4" name="Google Shape;294;p4"/>
          <p:cNvCxnSpPr>
            <a:stCxn id="139" idx="6"/>
            <a:endCxn id="130" idx="2"/>
          </p:cNvCxnSpPr>
          <p:nvPr/>
        </p:nvCxnSpPr>
        <p:spPr>
          <a:xfrm>
            <a:off x="6648038" y="3300702"/>
            <a:ext cx="1734000" cy="1254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5" name="Google Shape;295;p4"/>
          <p:cNvCxnSpPr>
            <a:stCxn id="139" idx="6"/>
            <a:endCxn id="131" idx="2"/>
          </p:cNvCxnSpPr>
          <p:nvPr/>
        </p:nvCxnSpPr>
        <p:spPr>
          <a:xfrm>
            <a:off x="6648038" y="3300702"/>
            <a:ext cx="1726200" cy="1551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6" name="Google Shape;296;p4"/>
          <p:cNvCxnSpPr>
            <a:stCxn id="140" idx="6"/>
            <a:endCxn id="122" idx="2"/>
          </p:cNvCxnSpPr>
          <p:nvPr/>
        </p:nvCxnSpPr>
        <p:spPr>
          <a:xfrm flipH="1" rot="10800000">
            <a:off x="6648038" y="2111152"/>
            <a:ext cx="1733700" cy="1570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7" name="Google Shape;297;p4"/>
          <p:cNvCxnSpPr>
            <a:stCxn id="140" idx="6"/>
            <a:endCxn id="123" idx="2"/>
          </p:cNvCxnSpPr>
          <p:nvPr/>
        </p:nvCxnSpPr>
        <p:spPr>
          <a:xfrm flipH="1" rot="10800000">
            <a:off x="6648038" y="2421052"/>
            <a:ext cx="1733700" cy="1260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8" name="Google Shape;298;p4"/>
          <p:cNvCxnSpPr>
            <a:stCxn id="140" idx="6"/>
            <a:endCxn id="124" idx="2"/>
          </p:cNvCxnSpPr>
          <p:nvPr/>
        </p:nvCxnSpPr>
        <p:spPr>
          <a:xfrm flipH="1" rot="10800000">
            <a:off x="6648038" y="2725852"/>
            <a:ext cx="1737000" cy="955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9" name="Google Shape;299;p4"/>
          <p:cNvCxnSpPr>
            <a:stCxn id="140" idx="6"/>
            <a:endCxn id="125" idx="2"/>
          </p:cNvCxnSpPr>
          <p:nvPr/>
        </p:nvCxnSpPr>
        <p:spPr>
          <a:xfrm flipH="1" rot="10800000">
            <a:off x="6648038" y="3025552"/>
            <a:ext cx="1740000" cy="656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0" name="Google Shape;300;p4"/>
          <p:cNvCxnSpPr>
            <a:stCxn id="140" idx="6"/>
            <a:endCxn id="126" idx="2"/>
          </p:cNvCxnSpPr>
          <p:nvPr/>
        </p:nvCxnSpPr>
        <p:spPr>
          <a:xfrm flipH="1" rot="10800000">
            <a:off x="6648038" y="3330352"/>
            <a:ext cx="1743000" cy="351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1" name="Google Shape;301;p4"/>
          <p:cNvCxnSpPr>
            <a:stCxn id="140" idx="6"/>
            <a:endCxn id="127" idx="2"/>
          </p:cNvCxnSpPr>
          <p:nvPr/>
        </p:nvCxnSpPr>
        <p:spPr>
          <a:xfrm flipH="1" rot="10800000">
            <a:off x="6648038" y="3635452"/>
            <a:ext cx="1746000" cy="46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2" name="Google Shape;302;p4"/>
          <p:cNvCxnSpPr>
            <a:stCxn id="140" idx="6"/>
            <a:endCxn id="128" idx="2"/>
          </p:cNvCxnSpPr>
          <p:nvPr/>
        </p:nvCxnSpPr>
        <p:spPr>
          <a:xfrm>
            <a:off x="6648038" y="3681652"/>
            <a:ext cx="1735200" cy="263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3" name="Google Shape;303;p4"/>
          <p:cNvCxnSpPr>
            <a:stCxn id="140" idx="6"/>
            <a:endCxn id="129" idx="2"/>
          </p:cNvCxnSpPr>
          <p:nvPr/>
        </p:nvCxnSpPr>
        <p:spPr>
          <a:xfrm>
            <a:off x="6648038" y="3681652"/>
            <a:ext cx="1734600" cy="560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4" name="Google Shape;304;p4"/>
          <p:cNvCxnSpPr>
            <a:stCxn id="140" idx="6"/>
            <a:endCxn id="130" idx="2"/>
          </p:cNvCxnSpPr>
          <p:nvPr/>
        </p:nvCxnSpPr>
        <p:spPr>
          <a:xfrm>
            <a:off x="6648038" y="3681652"/>
            <a:ext cx="1734000" cy="873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5" name="Google Shape;305;p4"/>
          <p:cNvCxnSpPr>
            <a:stCxn id="140" idx="6"/>
            <a:endCxn id="131" idx="2"/>
          </p:cNvCxnSpPr>
          <p:nvPr/>
        </p:nvCxnSpPr>
        <p:spPr>
          <a:xfrm>
            <a:off x="6648038" y="3681652"/>
            <a:ext cx="1726200" cy="1170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6" name="Google Shape;306;p4"/>
          <p:cNvCxnSpPr>
            <a:stCxn id="141" idx="6"/>
            <a:endCxn id="122" idx="2"/>
          </p:cNvCxnSpPr>
          <p:nvPr/>
        </p:nvCxnSpPr>
        <p:spPr>
          <a:xfrm flipH="1" rot="10800000">
            <a:off x="6648038" y="2111152"/>
            <a:ext cx="1733700" cy="1945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7" name="Google Shape;307;p4"/>
          <p:cNvCxnSpPr>
            <a:stCxn id="141" idx="6"/>
            <a:endCxn id="123" idx="2"/>
          </p:cNvCxnSpPr>
          <p:nvPr/>
        </p:nvCxnSpPr>
        <p:spPr>
          <a:xfrm flipH="1" rot="10800000">
            <a:off x="6648038" y="2421052"/>
            <a:ext cx="1733700" cy="1635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8" name="Google Shape;308;p4"/>
          <p:cNvCxnSpPr>
            <a:stCxn id="141" idx="6"/>
            <a:endCxn id="124" idx="2"/>
          </p:cNvCxnSpPr>
          <p:nvPr/>
        </p:nvCxnSpPr>
        <p:spPr>
          <a:xfrm flipH="1" rot="10800000">
            <a:off x="6648038" y="2725852"/>
            <a:ext cx="1737000" cy="1330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9" name="Google Shape;309;p4"/>
          <p:cNvCxnSpPr>
            <a:stCxn id="141" idx="6"/>
            <a:endCxn id="125" idx="2"/>
          </p:cNvCxnSpPr>
          <p:nvPr/>
        </p:nvCxnSpPr>
        <p:spPr>
          <a:xfrm flipH="1" rot="10800000">
            <a:off x="6648038" y="3025552"/>
            <a:ext cx="1740000" cy="1031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0" name="Google Shape;310;p4"/>
          <p:cNvCxnSpPr>
            <a:stCxn id="141" idx="6"/>
            <a:endCxn id="126" idx="2"/>
          </p:cNvCxnSpPr>
          <p:nvPr/>
        </p:nvCxnSpPr>
        <p:spPr>
          <a:xfrm flipH="1" rot="10800000">
            <a:off x="6648038" y="3330352"/>
            <a:ext cx="1743000" cy="726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1" name="Google Shape;311;p4"/>
          <p:cNvCxnSpPr>
            <a:stCxn id="141" idx="6"/>
            <a:endCxn id="127" idx="2"/>
          </p:cNvCxnSpPr>
          <p:nvPr/>
        </p:nvCxnSpPr>
        <p:spPr>
          <a:xfrm flipH="1" rot="10800000">
            <a:off x="6648038" y="3635452"/>
            <a:ext cx="1746000" cy="421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2" name="Google Shape;312;p4"/>
          <p:cNvCxnSpPr>
            <a:stCxn id="141" idx="6"/>
            <a:endCxn id="128" idx="2"/>
          </p:cNvCxnSpPr>
          <p:nvPr/>
        </p:nvCxnSpPr>
        <p:spPr>
          <a:xfrm flipH="1" rot="10800000">
            <a:off x="6648038" y="3945052"/>
            <a:ext cx="1735200" cy="111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3" name="Google Shape;313;p4"/>
          <p:cNvCxnSpPr>
            <a:stCxn id="141" idx="6"/>
            <a:endCxn id="129" idx="2"/>
          </p:cNvCxnSpPr>
          <p:nvPr/>
        </p:nvCxnSpPr>
        <p:spPr>
          <a:xfrm>
            <a:off x="6648038" y="4056652"/>
            <a:ext cx="1734600" cy="185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4" name="Google Shape;314;p4"/>
          <p:cNvCxnSpPr>
            <a:stCxn id="141" idx="6"/>
            <a:endCxn id="130" idx="2"/>
          </p:cNvCxnSpPr>
          <p:nvPr/>
        </p:nvCxnSpPr>
        <p:spPr>
          <a:xfrm>
            <a:off x="6648038" y="4056652"/>
            <a:ext cx="1734000" cy="498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5" name="Google Shape;315;p4"/>
          <p:cNvCxnSpPr>
            <a:stCxn id="141" idx="6"/>
            <a:endCxn id="131" idx="2"/>
          </p:cNvCxnSpPr>
          <p:nvPr/>
        </p:nvCxnSpPr>
        <p:spPr>
          <a:xfrm>
            <a:off x="6648038" y="4056652"/>
            <a:ext cx="1726200" cy="795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6" name="Google Shape;316;p4"/>
          <p:cNvCxnSpPr>
            <a:stCxn id="142" idx="6"/>
            <a:endCxn id="122" idx="2"/>
          </p:cNvCxnSpPr>
          <p:nvPr/>
        </p:nvCxnSpPr>
        <p:spPr>
          <a:xfrm flipH="1" rot="10800000">
            <a:off x="6653863" y="2111202"/>
            <a:ext cx="1728000" cy="2317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7" name="Google Shape;317;p4"/>
          <p:cNvCxnSpPr>
            <a:stCxn id="142" idx="6"/>
            <a:endCxn id="123" idx="2"/>
          </p:cNvCxnSpPr>
          <p:nvPr/>
        </p:nvCxnSpPr>
        <p:spPr>
          <a:xfrm flipH="1" rot="10800000">
            <a:off x="6653863" y="2421102"/>
            <a:ext cx="1728000" cy="2007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8" name="Google Shape;318;p4"/>
          <p:cNvCxnSpPr>
            <a:stCxn id="142" idx="6"/>
            <a:endCxn id="124" idx="2"/>
          </p:cNvCxnSpPr>
          <p:nvPr/>
        </p:nvCxnSpPr>
        <p:spPr>
          <a:xfrm flipH="1" rot="10800000">
            <a:off x="6653863" y="2725902"/>
            <a:ext cx="1731000" cy="1703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9" name="Google Shape;319;p4"/>
          <p:cNvCxnSpPr>
            <a:stCxn id="142" idx="6"/>
            <a:endCxn id="125" idx="2"/>
          </p:cNvCxnSpPr>
          <p:nvPr/>
        </p:nvCxnSpPr>
        <p:spPr>
          <a:xfrm flipH="1" rot="10800000">
            <a:off x="6653863" y="3025602"/>
            <a:ext cx="1734000" cy="1403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0" name="Google Shape;320;p4"/>
          <p:cNvCxnSpPr>
            <a:stCxn id="142" idx="6"/>
            <a:endCxn id="126" idx="2"/>
          </p:cNvCxnSpPr>
          <p:nvPr/>
        </p:nvCxnSpPr>
        <p:spPr>
          <a:xfrm flipH="1" rot="10800000">
            <a:off x="6653863" y="3330402"/>
            <a:ext cx="1737000" cy="1098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1" name="Google Shape;321;p4"/>
          <p:cNvCxnSpPr>
            <a:stCxn id="142" idx="6"/>
            <a:endCxn id="127" idx="2"/>
          </p:cNvCxnSpPr>
          <p:nvPr/>
        </p:nvCxnSpPr>
        <p:spPr>
          <a:xfrm flipH="1" rot="10800000">
            <a:off x="6653863" y="3635502"/>
            <a:ext cx="1740000" cy="793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2" name="Google Shape;322;p4"/>
          <p:cNvCxnSpPr>
            <a:stCxn id="142" idx="6"/>
            <a:endCxn id="128" idx="2"/>
          </p:cNvCxnSpPr>
          <p:nvPr/>
        </p:nvCxnSpPr>
        <p:spPr>
          <a:xfrm flipH="1" rot="10800000">
            <a:off x="6653863" y="3945102"/>
            <a:ext cx="1729500" cy="483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3" name="Google Shape;323;p4"/>
          <p:cNvCxnSpPr>
            <a:stCxn id="142" idx="6"/>
            <a:endCxn id="129" idx="2"/>
          </p:cNvCxnSpPr>
          <p:nvPr/>
        </p:nvCxnSpPr>
        <p:spPr>
          <a:xfrm flipH="1" rot="10800000">
            <a:off x="6653863" y="4242402"/>
            <a:ext cx="1728600" cy="186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4" name="Google Shape;324;p4"/>
          <p:cNvCxnSpPr>
            <a:stCxn id="142" idx="6"/>
            <a:endCxn id="130" idx="2"/>
          </p:cNvCxnSpPr>
          <p:nvPr/>
        </p:nvCxnSpPr>
        <p:spPr>
          <a:xfrm>
            <a:off x="6653863" y="4429002"/>
            <a:ext cx="1728300" cy="125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5" name="Google Shape;325;p4"/>
          <p:cNvCxnSpPr>
            <a:stCxn id="142" idx="6"/>
            <a:endCxn id="131" idx="2"/>
          </p:cNvCxnSpPr>
          <p:nvPr/>
        </p:nvCxnSpPr>
        <p:spPr>
          <a:xfrm>
            <a:off x="6653863" y="4429002"/>
            <a:ext cx="1720500" cy="423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6" name="Google Shape;326;p4"/>
          <p:cNvCxnSpPr>
            <a:stCxn id="143" idx="6"/>
            <a:endCxn id="122" idx="2"/>
          </p:cNvCxnSpPr>
          <p:nvPr/>
        </p:nvCxnSpPr>
        <p:spPr>
          <a:xfrm flipH="1" rot="10800000">
            <a:off x="6651063" y="2111202"/>
            <a:ext cx="1730700" cy="2698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7" name="Google Shape;327;p4"/>
          <p:cNvCxnSpPr>
            <a:stCxn id="143" idx="6"/>
            <a:endCxn id="123" idx="2"/>
          </p:cNvCxnSpPr>
          <p:nvPr/>
        </p:nvCxnSpPr>
        <p:spPr>
          <a:xfrm flipH="1" rot="10800000">
            <a:off x="6651063" y="2421102"/>
            <a:ext cx="1730700" cy="2388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8" name="Google Shape;328;p4"/>
          <p:cNvCxnSpPr>
            <a:stCxn id="143" idx="6"/>
            <a:endCxn id="124" idx="2"/>
          </p:cNvCxnSpPr>
          <p:nvPr/>
        </p:nvCxnSpPr>
        <p:spPr>
          <a:xfrm flipH="1" rot="10800000">
            <a:off x="6651063" y="2725902"/>
            <a:ext cx="1733700" cy="2084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9" name="Google Shape;329;p4"/>
          <p:cNvCxnSpPr>
            <a:stCxn id="143" idx="6"/>
            <a:endCxn id="125" idx="2"/>
          </p:cNvCxnSpPr>
          <p:nvPr/>
        </p:nvCxnSpPr>
        <p:spPr>
          <a:xfrm flipH="1" rot="10800000">
            <a:off x="6651063" y="3025602"/>
            <a:ext cx="1736700" cy="1784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0" name="Google Shape;330;p4"/>
          <p:cNvCxnSpPr>
            <a:stCxn id="143" idx="6"/>
            <a:endCxn id="126" idx="2"/>
          </p:cNvCxnSpPr>
          <p:nvPr/>
        </p:nvCxnSpPr>
        <p:spPr>
          <a:xfrm flipH="1" rot="10800000">
            <a:off x="6651063" y="3330402"/>
            <a:ext cx="1739700" cy="1479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1" name="Google Shape;331;p4"/>
          <p:cNvCxnSpPr>
            <a:stCxn id="143" idx="6"/>
            <a:endCxn id="127" idx="2"/>
          </p:cNvCxnSpPr>
          <p:nvPr/>
        </p:nvCxnSpPr>
        <p:spPr>
          <a:xfrm flipH="1" rot="10800000">
            <a:off x="6651063" y="3635502"/>
            <a:ext cx="1742700" cy="1174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2" name="Google Shape;332;p4"/>
          <p:cNvCxnSpPr>
            <a:stCxn id="143" idx="6"/>
            <a:endCxn id="128" idx="2"/>
          </p:cNvCxnSpPr>
          <p:nvPr/>
        </p:nvCxnSpPr>
        <p:spPr>
          <a:xfrm flipH="1" rot="10800000">
            <a:off x="6651063" y="3945102"/>
            <a:ext cx="1732200" cy="864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3" name="Google Shape;333;p4"/>
          <p:cNvCxnSpPr>
            <a:stCxn id="143" idx="6"/>
            <a:endCxn id="129" idx="2"/>
          </p:cNvCxnSpPr>
          <p:nvPr/>
        </p:nvCxnSpPr>
        <p:spPr>
          <a:xfrm flipH="1" rot="10800000">
            <a:off x="6651063" y="4242402"/>
            <a:ext cx="1731600" cy="567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4" name="Google Shape;334;p4"/>
          <p:cNvCxnSpPr>
            <a:stCxn id="143" idx="6"/>
            <a:endCxn id="130" idx="2"/>
          </p:cNvCxnSpPr>
          <p:nvPr/>
        </p:nvCxnSpPr>
        <p:spPr>
          <a:xfrm flipH="1" rot="10800000">
            <a:off x="6651063" y="4554702"/>
            <a:ext cx="1731000" cy="255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5" name="Google Shape;335;p4"/>
          <p:cNvCxnSpPr>
            <a:stCxn id="143" idx="6"/>
            <a:endCxn id="131" idx="2"/>
          </p:cNvCxnSpPr>
          <p:nvPr/>
        </p:nvCxnSpPr>
        <p:spPr>
          <a:xfrm>
            <a:off x="6651063" y="4810002"/>
            <a:ext cx="1723200" cy="42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6" name="Google Shape;336;p4"/>
          <p:cNvCxnSpPr>
            <a:stCxn id="144" idx="6"/>
            <a:endCxn id="122" idx="2"/>
          </p:cNvCxnSpPr>
          <p:nvPr/>
        </p:nvCxnSpPr>
        <p:spPr>
          <a:xfrm flipH="1" rot="10800000">
            <a:off x="6648051" y="2110977"/>
            <a:ext cx="1733700" cy="3088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7" name="Google Shape;337;p4"/>
          <p:cNvCxnSpPr>
            <a:stCxn id="144" idx="6"/>
            <a:endCxn id="123" idx="2"/>
          </p:cNvCxnSpPr>
          <p:nvPr/>
        </p:nvCxnSpPr>
        <p:spPr>
          <a:xfrm flipH="1" rot="10800000">
            <a:off x="6648051" y="2421177"/>
            <a:ext cx="1733700" cy="2778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8" name="Google Shape;338;p4"/>
          <p:cNvCxnSpPr>
            <a:stCxn id="144" idx="6"/>
            <a:endCxn id="124" idx="2"/>
          </p:cNvCxnSpPr>
          <p:nvPr/>
        </p:nvCxnSpPr>
        <p:spPr>
          <a:xfrm flipH="1" rot="10800000">
            <a:off x="6648051" y="2725977"/>
            <a:ext cx="1736700" cy="2473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9" name="Google Shape;339;p4"/>
          <p:cNvCxnSpPr>
            <a:stCxn id="144" idx="6"/>
            <a:endCxn id="125" idx="2"/>
          </p:cNvCxnSpPr>
          <p:nvPr/>
        </p:nvCxnSpPr>
        <p:spPr>
          <a:xfrm flipH="1" rot="10800000">
            <a:off x="6648051" y="3025377"/>
            <a:ext cx="1739700" cy="2174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0" name="Google Shape;340;p4"/>
          <p:cNvCxnSpPr>
            <a:stCxn id="144" idx="6"/>
            <a:endCxn id="126" idx="2"/>
          </p:cNvCxnSpPr>
          <p:nvPr/>
        </p:nvCxnSpPr>
        <p:spPr>
          <a:xfrm flipH="1" rot="10800000">
            <a:off x="6648051" y="3330177"/>
            <a:ext cx="1742700" cy="1869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1" name="Google Shape;341;p4"/>
          <p:cNvCxnSpPr>
            <a:stCxn id="144" idx="6"/>
            <a:endCxn id="127" idx="2"/>
          </p:cNvCxnSpPr>
          <p:nvPr/>
        </p:nvCxnSpPr>
        <p:spPr>
          <a:xfrm flipH="1" rot="10800000">
            <a:off x="6648051" y="3635577"/>
            <a:ext cx="1745700" cy="1564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2" name="Google Shape;342;p4"/>
          <p:cNvCxnSpPr>
            <a:stCxn id="144" idx="6"/>
            <a:endCxn id="128" idx="2"/>
          </p:cNvCxnSpPr>
          <p:nvPr/>
        </p:nvCxnSpPr>
        <p:spPr>
          <a:xfrm flipH="1" rot="10800000">
            <a:off x="6648051" y="3945177"/>
            <a:ext cx="1735200" cy="1254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3" name="Google Shape;343;p4"/>
          <p:cNvCxnSpPr>
            <a:stCxn id="144" idx="6"/>
            <a:endCxn id="129" idx="2"/>
          </p:cNvCxnSpPr>
          <p:nvPr/>
        </p:nvCxnSpPr>
        <p:spPr>
          <a:xfrm flipH="1" rot="10800000">
            <a:off x="6648051" y="4242477"/>
            <a:ext cx="1734600" cy="957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4" name="Google Shape;344;p4"/>
          <p:cNvCxnSpPr>
            <a:stCxn id="144" idx="6"/>
            <a:endCxn id="130" idx="2"/>
          </p:cNvCxnSpPr>
          <p:nvPr/>
        </p:nvCxnSpPr>
        <p:spPr>
          <a:xfrm flipH="1" rot="10800000">
            <a:off x="6648051" y="4554777"/>
            <a:ext cx="1734000" cy="645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5" name="Google Shape;345;p4"/>
          <p:cNvCxnSpPr>
            <a:stCxn id="144" idx="6"/>
            <a:endCxn id="131" idx="2"/>
          </p:cNvCxnSpPr>
          <p:nvPr/>
        </p:nvCxnSpPr>
        <p:spPr>
          <a:xfrm flipH="1" rot="10800000">
            <a:off x="6648051" y="4852077"/>
            <a:ext cx="1726200" cy="347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6" name="Google Shape;346;p4"/>
          <p:cNvCxnSpPr>
            <a:stCxn id="145" idx="6"/>
            <a:endCxn id="122" idx="2"/>
          </p:cNvCxnSpPr>
          <p:nvPr/>
        </p:nvCxnSpPr>
        <p:spPr>
          <a:xfrm flipH="1" rot="10800000">
            <a:off x="6648051" y="2111202"/>
            <a:ext cx="1733700" cy="3460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7" name="Google Shape;347;p4"/>
          <p:cNvCxnSpPr>
            <a:stCxn id="145" idx="6"/>
            <a:endCxn id="123" idx="2"/>
          </p:cNvCxnSpPr>
          <p:nvPr/>
        </p:nvCxnSpPr>
        <p:spPr>
          <a:xfrm flipH="1" rot="10800000">
            <a:off x="6648051" y="2421102"/>
            <a:ext cx="1733700" cy="3150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8" name="Google Shape;348;p4"/>
          <p:cNvCxnSpPr>
            <a:stCxn id="145" idx="6"/>
            <a:endCxn id="124" idx="2"/>
          </p:cNvCxnSpPr>
          <p:nvPr/>
        </p:nvCxnSpPr>
        <p:spPr>
          <a:xfrm flipH="1" rot="10800000">
            <a:off x="6648051" y="2725902"/>
            <a:ext cx="1736700" cy="2846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9" name="Google Shape;349;p4"/>
          <p:cNvCxnSpPr>
            <a:stCxn id="145" idx="6"/>
            <a:endCxn id="125" idx="2"/>
          </p:cNvCxnSpPr>
          <p:nvPr/>
        </p:nvCxnSpPr>
        <p:spPr>
          <a:xfrm flipH="1" rot="10800000">
            <a:off x="6648051" y="3025602"/>
            <a:ext cx="1739700" cy="2546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0" name="Google Shape;350;p4"/>
          <p:cNvCxnSpPr>
            <a:stCxn id="145" idx="6"/>
            <a:endCxn id="126" idx="2"/>
          </p:cNvCxnSpPr>
          <p:nvPr/>
        </p:nvCxnSpPr>
        <p:spPr>
          <a:xfrm flipH="1" rot="10800000">
            <a:off x="6648051" y="3330402"/>
            <a:ext cx="1742700" cy="2241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1" name="Google Shape;351;p4"/>
          <p:cNvCxnSpPr>
            <a:stCxn id="145" idx="6"/>
            <a:endCxn id="127" idx="2"/>
          </p:cNvCxnSpPr>
          <p:nvPr/>
        </p:nvCxnSpPr>
        <p:spPr>
          <a:xfrm flipH="1" rot="10800000">
            <a:off x="6648051" y="3635502"/>
            <a:ext cx="1745700" cy="1936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2" name="Google Shape;352;p4"/>
          <p:cNvCxnSpPr>
            <a:stCxn id="145" idx="6"/>
            <a:endCxn id="128" idx="2"/>
          </p:cNvCxnSpPr>
          <p:nvPr/>
        </p:nvCxnSpPr>
        <p:spPr>
          <a:xfrm flipH="1" rot="10800000">
            <a:off x="6648051" y="3945102"/>
            <a:ext cx="1735200" cy="1626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3" name="Google Shape;353;p4"/>
          <p:cNvCxnSpPr>
            <a:stCxn id="145" idx="6"/>
            <a:endCxn id="129" idx="2"/>
          </p:cNvCxnSpPr>
          <p:nvPr/>
        </p:nvCxnSpPr>
        <p:spPr>
          <a:xfrm flipH="1" rot="10800000">
            <a:off x="6648051" y="4242402"/>
            <a:ext cx="1734600" cy="1329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4" name="Google Shape;354;p4"/>
          <p:cNvCxnSpPr>
            <a:stCxn id="145" idx="6"/>
            <a:endCxn id="130" idx="2"/>
          </p:cNvCxnSpPr>
          <p:nvPr/>
        </p:nvCxnSpPr>
        <p:spPr>
          <a:xfrm flipH="1" rot="10800000">
            <a:off x="6648051" y="4554702"/>
            <a:ext cx="1734000" cy="1017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5" name="Google Shape;355;p4"/>
          <p:cNvCxnSpPr>
            <a:stCxn id="145" idx="6"/>
            <a:endCxn id="131" idx="2"/>
          </p:cNvCxnSpPr>
          <p:nvPr/>
        </p:nvCxnSpPr>
        <p:spPr>
          <a:xfrm flipH="1" rot="10800000">
            <a:off x="6648051" y="4852002"/>
            <a:ext cx="1726200" cy="720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6" name="Google Shape;356;p4"/>
          <p:cNvCxnSpPr>
            <a:stCxn id="108" idx="6"/>
            <a:endCxn id="134" idx="2"/>
          </p:cNvCxnSpPr>
          <p:nvPr/>
        </p:nvCxnSpPr>
        <p:spPr>
          <a:xfrm flipH="1" rot="10800000">
            <a:off x="4495013" y="1390996"/>
            <a:ext cx="1909500" cy="1347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7" name="Google Shape;357;p4"/>
          <p:cNvCxnSpPr>
            <a:stCxn id="108" idx="6"/>
            <a:endCxn id="135" idx="2"/>
          </p:cNvCxnSpPr>
          <p:nvPr/>
        </p:nvCxnSpPr>
        <p:spPr>
          <a:xfrm flipH="1" rot="10800000">
            <a:off x="4495013" y="1772296"/>
            <a:ext cx="1909500" cy="966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8" name="Google Shape;358;p4"/>
          <p:cNvCxnSpPr>
            <a:stCxn id="108" idx="6"/>
            <a:endCxn id="136" idx="2"/>
          </p:cNvCxnSpPr>
          <p:nvPr/>
        </p:nvCxnSpPr>
        <p:spPr>
          <a:xfrm flipH="1" rot="10800000">
            <a:off x="4495013" y="2143096"/>
            <a:ext cx="1909500" cy="595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9" name="Google Shape;359;p4"/>
          <p:cNvCxnSpPr>
            <a:stCxn id="108" idx="6"/>
            <a:endCxn id="137" idx="2"/>
          </p:cNvCxnSpPr>
          <p:nvPr/>
        </p:nvCxnSpPr>
        <p:spPr>
          <a:xfrm flipH="1" rot="10800000">
            <a:off x="4495013" y="2532796"/>
            <a:ext cx="1909500" cy="205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0" name="Google Shape;360;p4"/>
          <p:cNvCxnSpPr>
            <a:stCxn id="108" idx="6"/>
            <a:endCxn id="138" idx="2"/>
          </p:cNvCxnSpPr>
          <p:nvPr/>
        </p:nvCxnSpPr>
        <p:spPr>
          <a:xfrm>
            <a:off x="4495013" y="2738296"/>
            <a:ext cx="1909500" cy="181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1" name="Google Shape;361;p4"/>
          <p:cNvCxnSpPr>
            <a:stCxn id="108" idx="6"/>
            <a:endCxn id="139" idx="2"/>
          </p:cNvCxnSpPr>
          <p:nvPr/>
        </p:nvCxnSpPr>
        <p:spPr>
          <a:xfrm>
            <a:off x="4495013" y="2738296"/>
            <a:ext cx="1909500" cy="562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2" name="Google Shape;362;p4"/>
          <p:cNvCxnSpPr>
            <a:stCxn id="108" idx="6"/>
            <a:endCxn id="140" idx="2"/>
          </p:cNvCxnSpPr>
          <p:nvPr/>
        </p:nvCxnSpPr>
        <p:spPr>
          <a:xfrm>
            <a:off x="4495013" y="2738296"/>
            <a:ext cx="1909500" cy="943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3" name="Google Shape;363;p4"/>
          <p:cNvCxnSpPr>
            <a:stCxn id="108" idx="6"/>
            <a:endCxn id="141" idx="2"/>
          </p:cNvCxnSpPr>
          <p:nvPr/>
        </p:nvCxnSpPr>
        <p:spPr>
          <a:xfrm>
            <a:off x="4495013" y="2738296"/>
            <a:ext cx="1909500" cy="1318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4" name="Google Shape;364;p4"/>
          <p:cNvCxnSpPr>
            <a:stCxn id="108" idx="6"/>
            <a:endCxn id="142" idx="2"/>
          </p:cNvCxnSpPr>
          <p:nvPr/>
        </p:nvCxnSpPr>
        <p:spPr>
          <a:xfrm>
            <a:off x="4495013" y="2738296"/>
            <a:ext cx="1915200" cy="1690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5" name="Google Shape;365;p4"/>
          <p:cNvCxnSpPr>
            <a:stCxn id="108" idx="6"/>
            <a:endCxn id="143" idx="2"/>
          </p:cNvCxnSpPr>
          <p:nvPr/>
        </p:nvCxnSpPr>
        <p:spPr>
          <a:xfrm>
            <a:off x="4495013" y="2738296"/>
            <a:ext cx="1912500" cy="2071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6" name="Google Shape;366;p4"/>
          <p:cNvCxnSpPr>
            <a:stCxn id="108" idx="6"/>
            <a:endCxn id="144" idx="2"/>
          </p:cNvCxnSpPr>
          <p:nvPr/>
        </p:nvCxnSpPr>
        <p:spPr>
          <a:xfrm>
            <a:off x="4495013" y="2738296"/>
            <a:ext cx="1909500" cy="2461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7" name="Google Shape;367;p4"/>
          <p:cNvCxnSpPr>
            <a:stCxn id="108" idx="6"/>
            <a:endCxn id="145" idx="2"/>
          </p:cNvCxnSpPr>
          <p:nvPr/>
        </p:nvCxnSpPr>
        <p:spPr>
          <a:xfrm>
            <a:off x="4495013" y="2738296"/>
            <a:ext cx="1909500" cy="2833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8" name="Google Shape;368;p4"/>
          <p:cNvCxnSpPr>
            <a:stCxn id="109" idx="6"/>
            <a:endCxn id="134" idx="2"/>
          </p:cNvCxnSpPr>
          <p:nvPr/>
        </p:nvCxnSpPr>
        <p:spPr>
          <a:xfrm flipH="1" rot="10800000">
            <a:off x="4494963" y="1391197"/>
            <a:ext cx="1909500" cy="1592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69" name="Google Shape;369;p4"/>
          <p:cNvCxnSpPr>
            <a:stCxn id="109" idx="6"/>
            <a:endCxn id="135" idx="2"/>
          </p:cNvCxnSpPr>
          <p:nvPr/>
        </p:nvCxnSpPr>
        <p:spPr>
          <a:xfrm flipH="1" rot="10800000">
            <a:off x="4494963" y="1772197"/>
            <a:ext cx="1909500" cy="1211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0" name="Google Shape;370;p4"/>
          <p:cNvCxnSpPr>
            <a:stCxn id="109" idx="6"/>
            <a:endCxn id="136" idx="2"/>
          </p:cNvCxnSpPr>
          <p:nvPr/>
        </p:nvCxnSpPr>
        <p:spPr>
          <a:xfrm flipH="1" rot="10800000">
            <a:off x="4494963" y="2142997"/>
            <a:ext cx="1909500" cy="840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1" name="Google Shape;371;p4"/>
          <p:cNvCxnSpPr>
            <a:stCxn id="109" idx="6"/>
            <a:endCxn id="138" idx="2"/>
          </p:cNvCxnSpPr>
          <p:nvPr/>
        </p:nvCxnSpPr>
        <p:spPr>
          <a:xfrm flipH="1" rot="10800000">
            <a:off x="4494963" y="2919397"/>
            <a:ext cx="1909500" cy="63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2" name="Google Shape;372;p4"/>
          <p:cNvCxnSpPr>
            <a:stCxn id="109" idx="6"/>
            <a:endCxn id="139" idx="2"/>
          </p:cNvCxnSpPr>
          <p:nvPr/>
        </p:nvCxnSpPr>
        <p:spPr>
          <a:xfrm>
            <a:off x="4494963" y="2983297"/>
            <a:ext cx="1909500" cy="317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3" name="Google Shape;373;p4"/>
          <p:cNvCxnSpPr>
            <a:stCxn id="109" idx="6"/>
            <a:endCxn id="140" idx="2"/>
          </p:cNvCxnSpPr>
          <p:nvPr/>
        </p:nvCxnSpPr>
        <p:spPr>
          <a:xfrm>
            <a:off x="4494963" y="2983297"/>
            <a:ext cx="1909500" cy="698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4" name="Google Shape;374;p4"/>
          <p:cNvCxnSpPr>
            <a:stCxn id="109" idx="6"/>
            <a:endCxn id="141" idx="2"/>
          </p:cNvCxnSpPr>
          <p:nvPr/>
        </p:nvCxnSpPr>
        <p:spPr>
          <a:xfrm>
            <a:off x="4494963" y="2983297"/>
            <a:ext cx="1909500" cy="1073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5" name="Google Shape;375;p4"/>
          <p:cNvCxnSpPr>
            <a:stCxn id="109" idx="6"/>
            <a:endCxn id="142" idx="2"/>
          </p:cNvCxnSpPr>
          <p:nvPr/>
        </p:nvCxnSpPr>
        <p:spPr>
          <a:xfrm>
            <a:off x="4494963" y="2983297"/>
            <a:ext cx="1915200" cy="1445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6" name="Google Shape;376;p4"/>
          <p:cNvCxnSpPr>
            <a:stCxn id="109" idx="6"/>
            <a:endCxn id="143" idx="2"/>
          </p:cNvCxnSpPr>
          <p:nvPr/>
        </p:nvCxnSpPr>
        <p:spPr>
          <a:xfrm>
            <a:off x="4494963" y="2983297"/>
            <a:ext cx="1912500" cy="1826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7" name="Google Shape;377;p4"/>
          <p:cNvCxnSpPr>
            <a:stCxn id="109" idx="6"/>
            <a:endCxn id="144" idx="2"/>
          </p:cNvCxnSpPr>
          <p:nvPr/>
        </p:nvCxnSpPr>
        <p:spPr>
          <a:xfrm>
            <a:off x="4494963" y="2983297"/>
            <a:ext cx="1909500" cy="2216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8" name="Google Shape;378;p4"/>
          <p:cNvCxnSpPr>
            <a:stCxn id="109" idx="6"/>
            <a:endCxn id="145" idx="2"/>
          </p:cNvCxnSpPr>
          <p:nvPr/>
        </p:nvCxnSpPr>
        <p:spPr>
          <a:xfrm>
            <a:off x="4494963" y="2983297"/>
            <a:ext cx="1909500" cy="2588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79" name="Google Shape;379;p4"/>
          <p:cNvCxnSpPr>
            <a:stCxn id="110" idx="6"/>
            <a:endCxn id="134" idx="2"/>
          </p:cNvCxnSpPr>
          <p:nvPr/>
        </p:nvCxnSpPr>
        <p:spPr>
          <a:xfrm flipH="1" rot="10800000">
            <a:off x="4497913" y="1391273"/>
            <a:ext cx="1906800" cy="1817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0" name="Google Shape;380;p4"/>
          <p:cNvCxnSpPr>
            <a:stCxn id="110" idx="6"/>
            <a:endCxn id="135" idx="2"/>
          </p:cNvCxnSpPr>
          <p:nvPr/>
        </p:nvCxnSpPr>
        <p:spPr>
          <a:xfrm flipH="1" rot="10800000">
            <a:off x="4497913" y="1772273"/>
            <a:ext cx="1906800" cy="1436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1" name="Google Shape;381;p4"/>
          <p:cNvCxnSpPr>
            <a:stCxn id="110" idx="6"/>
            <a:endCxn id="136" idx="2"/>
          </p:cNvCxnSpPr>
          <p:nvPr/>
        </p:nvCxnSpPr>
        <p:spPr>
          <a:xfrm flipH="1" rot="10800000">
            <a:off x="4497913" y="2143073"/>
            <a:ext cx="1906500" cy="1065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2" name="Google Shape;382;p4"/>
          <p:cNvCxnSpPr>
            <a:stCxn id="110" idx="6"/>
            <a:endCxn id="137" idx="2"/>
          </p:cNvCxnSpPr>
          <p:nvPr/>
        </p:nvCxnSpPr>
        <p:spPr>
          <a:xfrm flipH="1" rot="10800000">
            <a:off x="4497913" y="2532773"/>
            <a:ext cx="1906500" cy="675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3" name="Google Shape;383;p4"/>
          <p:cNvCxnSpPr>
            <a:stCxn id="110" idx="6"/>
            <a:endCxn id="138" idx="2"/>
          </p:cNvCxnSpPr>
          <p:nvPr/>
        </p:nvCxnSpPr>
        <p:spPr>
          <a:xfrm flipH="1" rot="10800000">
            <a:off x="4497913" y="2919473"/>
            <a:ext cx="1906500" cy="288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4" name="Google Shape;384;p4"/>
          <p:cNvCxnSpPr>
            <a:stCxn id="110" idx="6"/>
            <a:endCxn id="139" idx="2"/>
          </p:cNvCxnSpPr>
          <p:nvPr/>
        </p:nvCxnSpPr>
        <p:spPr>
          <a:xfrm>
            <a:off x="4497913" y="3208373"/>
            <a:ext cx="1906500" cy="92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5" name="Google Shape;385;p4"/>
          <p:cNvCxnSpPr>
            <a:stCxn id="110" idx="6"/>
            <a:endCxn id="140" idx="2"/>
          </p:cNvCxnSpPr>
          <p:nvPr/>
        </p:nvCxnSpPr>
        <p:spPr>
          <a:xfrm>
            <a:off x="4497913" y="3208373"/>
            <a:ext cx="1906500" cy="473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6" name="Google Shape;386;p4"/>
          <p:cNvCxnSpPr>
            <a:stCxn id="110" idx="6"/>
            <a:endCxn id="141" idx="2"/>
          </p:cNvCxnSpPr>
          <p:nvPr/>
        </p:nvCxnSpPr>
        <p:spPr>
          <a:xfrm>
            <a:off x="4497913" y="3208373"/>
            <a:ext cx="1906500" cy="848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7" name="Google Shape;387;p4"/>
          <p:cNvCxnSpPr>
            <a:stCxn id="110" idx="6"/>
            <a:endCxn id="142" idx="2"/>
          </p:cNvCxnSpPr>
          <p:nvPr/>
        </p:nvCxnSpPr>
        <p:spPr>
          <a:xfrm>
            <a:off x="4497913" y="3208373"/>
            <a:ext cx="1912500" cy="1220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8" name="Google Shape;388;p4"/>
          <p:cNvCxnSpPr>
            <a:stCxn id="110" idx="6"/>
            <a:endCxn id="143" idx="2"/>
          </p:cNvCxnSpPr>
          <p:nvPr/>
        </p:nvCxnSpPr>
        <p:spPr>
          <a:xfrm>
            <a:off x="4497913" y="3208373"/>
            <a:ext cx="1909500" cy="1601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9" name="Google Shape;389;p4"/>
          <p:cNvCxnSpPr>
            <a:stCxn id="110" idx="6"/>
            <a:endCxn id="144" idx="2"/>
          </p:cNvCxnSpPr>
          <p:nvPr/>
        </p:nvCxnSpPr>
        <p:spPr>
          <a:xfrm>
            <a:off x="4497913" y="3208373"/>
            <a:ext cx="1906500" cy="1991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0" name="Google Shape;390;p4"/>
          <p:cNvCxnSpPr>
            <a:stCxn id="110" idx="6"/>
            <a:endCxn id="145" idx="2"/>
          </p:cNvCxnSpPr>
          <p:nvPr/>
        </p:nvCxnSpPr>
        <p:spPr>
          <a:xfrm>
            <a:off x="4497913" y="3208373"/>
            <a:ext cx="1906500" cy="2363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1" name="Google Shape;391;p4"/>
          <p:cNvCxnSpPr>
            <a:stCxn id="111" idx="6"/>
            <a:endCxn id="134" idx="2"/>
          </p:cNvCxnSpPr>
          <p:nvPr/>
        </p:nvCxnSpPr>
        <p:spPr>
          <a:xfrm flipH="1" rot="10800000">
            <a:off x="4496426" y="1391102"/>
            <a:ext cx="1908000" cy="2037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2" name="Google Shape;392;p4"/>
          <p:cNvCxnSpPr>
            <a:stCxn id="111" idx="6"/>
            <a:endCxn id="135" idx="2"/>
          </p:cNvCxnSpPr>
          <p:nvPr/>
        </p:nvCxnSpPr>
        <p:spPr>
          <a:xfrm flipH="1" rot="10800000">
            <a:off x="4496426" y="1772102"/>
            <a:ext cx="1908000" cy="1656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3" name="Google Shape;393;p4"/>
          <p:cNvCxnSpPr>
            <a:stCxn id="111" idx="6"/>
            <a:endCxn id="136" idx="2"/>
          </p:cNvCxnSpPr>
          <p:nvPr/>
        </p:nvCxnSpPr>
        <p:spPr>
          <a:xfrm flipH="1" rot="10800000">
            <a:off x="4496426" y="2142902"/>
            <a:ext cx="1908000" cy="1286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4" name="Google Shape;394;p4"/>
          <p:cNvCxnSpPr>
            <a:stCxn id="111" idx="6"/>
            <a:endCxn id="137" idx="2"/>
          </p:cNvCxnSpPr>
          <p:nvPr/>
        </p:nvCxnSpPr>
        <p:spPr>
          <a:xfrm flipH="1" rot="10800000">
            <a:off x="4496426" y="2532602"/>
            <a:ext cx="1908000" cy="896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5" name="Google Shape;395;p4"/>
          <p:cNvCxnSpPr>
            <a:stCxn id="111" idx="6"/>
            <a:endCxn id="138" idx="2"/>
          </p:cNvCxnSpPr>
          <p:nvPr/>
        </p:nvCxnSpPr>
        <p:spPr>
          <a:xfrm flipH="1" rot="10800000">
            <a:off x="4496426" y="2919602"/>
            <a:ext cx="1908000" cy="509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6" name="Google Shape;396;p4"/>
          <p:cNvCxnSpPr>
            <a:stCxn id="111" idx="6"/>
            <a:endCxn id="139" idx="2"/>
          </p:cNvCxnSpPr>
          <p:nvPr/>
        </p:nvCxnSpPr>
        <p:spPr>
          <a:xfrm flipH="1" rot="10800000">
            <a:off x="4496426" y="3300602"/>
            <a:ext cx="1908000" cy="128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7" name="Google Shape;397;p4"/>
          <p:cNvCxnSpPr>
            <a:stCxn id="111" idx="6"/>
            <a:endCxn id="140" idx="2"/>
          </p:cNvCxnSpPr>
          <p:nvPr/>
        </p:nvCxnSpPr>
        <p:spPr>
          <a:xfrm>
            <a:off x="4496426" y="3429002"/>
            <a:ext cx="1908000" cy="252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8" name="Google Shape;398;p4"/>
          <p:cNvCxnSpPr>
            <a:stCxn id="111" idx="6"/>
            <a:endCxn id="141" idx="2"/>
          </p:cNvCxnSpPr>
          <p:nvPr/>
        </p:nvCxnSpPr>
        <p:spPr>
          <a:xfrm>
            <a:off x="4496426" y="3429002"/>
            <a:ext cx="1908000" cy="627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9" name="Google Shape;399;p4"/>
          <p:cNvCxnSpPr>
            <a:stCxn id="111" idx="6"/>
            <a:endCxn id="142" idx="2"/>
          </p:cNvCxnSpPr>
          <p:nvPr/>
        </p:nvCxnSpPr>
        <p:spPr>
          <a:xfrm>
            <a:off x="4496426" y="3429002"/>
            <a:ext cx="1913700" cy="999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0" name="Google Shape;400;p4"/>
          <p:cNvCxnSpPr>
            <a:stCxn id="111" idx="6"/>
            <a:endCxn id="143" idx="2"/>
          </p:cNvCxnSpPr>
          <p:nvPr/>
        </p:nvCxnSpPr>
        <p:spPr>
          <a:xfrm>
            <a:off x="4496426" y="3429002"/>
            <a:ext cx="1911000" cy="1380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1" name="Google Shape;401;p4"/>
          <p:cNvCxnSpPr>
            <a:stCxn id="111" idx="6"/>
            <a:endCxn id="144" idx="2"/>
          </p:cNvCxnSpPr>
          <p:nvPr/>
        </p:nvCxnSpPr>
        <p:spPr>
          <a:xfrm>
            <a:off x="4496426" y="3429002"/>
            <a:ext cx="1908000" cy="1770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2" name="Google Shape;402;p4"/>
          <p:cNvCxnSpPr>
            <a:stCxn id="111" idx="6"/>
            <a:endCxn id="145" idx="2"/>
          </p:cNvCxnSpPr>
          <p:nvPr/>
        </p:nvCxnSpPr>
        <p:spPr>
          <a:xfrm>
            <a:off x="4496426" y="3429002"/>
            <a:ext cx="1908000" cy="2142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3" name="Google Shape;403;p4"/>
          <p:cNvCxnSpPr>
            <a:stCxn id="112" idx="6"/>
            <a:endCxn id="134" idx="2"/>
          </p:cNvCxnSpPr>
          <p:nvPr/>
        </p:nvCxnSpPr>
        <p:spPr>
          <a:xfrm flipH="1" rot="10800000">
            <a:off x="4495688" y="1391178"/>
            <a:ext cx="1908900" cy="2278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4" name="Google Shape;404;p4"/>
          <p:cNvCxnSpPr>
            <a:stCxn id="112" idx="6"/>
            <a:endCxn id="135" idx="2"/>
          </p:cNvCxnSpPr>
          <p:nvPr/>
        </p:nvCxnSpPr>
        <p:spPr>
          <a:xfrm flipH="1" rot="10800000">
            <a:off x="4495688" y="1772178"/>
            <a:ext cx="1908900" cy="1897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5" name="Google Shape;405;p4"/>
          <p:cNvCxnSpPr>
            <a:stCxn id="112" idx="6"/>
            <a:endCxn id="136" idx="2"/>
          </p:cNvCxnSpPr>
          <p:nvPr/>
        </p:nvCxnSpPr>
        <p:spPr>
          <a:xfrm flipH="1" rot="10800000">
            <a:off x="4495688" y="2142978"/>
            <a:ext cx="1908900" cy="1526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6" name="Google Shape;406;p4"/>
          <p:cNvCxnSpPr>
            <a:stCxn id="112" idx="6"/>
            <a:endCxn id="137" idx="2"/>
          </p:cNvCxnSpPr>
          <p:nvPr/>
        </p:nvCxnSpPr>
        <p:spPr>
          <a:xfrm flipH="1" rot="10800000">
            <a:off x="4495688" y="2532678"/>
            <a:ext cx="1908900" cy="1137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7" name="Google Shape;407;p4"/>
          <p:cNvCxnSpPr>
            <a:stCxn id="112" idx="6"/>
            <a:endCxn id="138" idx="2"/>
          </p:cNvCxnSpPr>
          <p:nvPr/>
        </p:nvCxnSpPr>
        <p:spPr>
          <a:xfrm flipH="1" rot="10800000">
            <a:off x="4495688" y="2919378"/>
            <a:ext cx="1908900" cy="750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8" name="Google Shape;408;p4"/>
          <p:cNvCxnSpPr>
            <a:stCxn id="112" idx="6"/>
            <a:endCxn id="139" idx="2"/>
          </p:cNvCxnSpPr>
          <p:nvPr/>
        </p:nvCxnSpPr>
        <p:spPr>
          <a:xfrm flipH="1" rot="10800000">
            <a:off x="4495688" y="3300678"/>
            <a:ext cx="1908900" cy="369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9" name="Google Shape;409;p4"/>
          <p:cNvCxnSpPr>
            <a:stCxn id="112" idx="6"/>
            <a:endCxn id="140" idx="2"/>
          </p:cNvCxnSpPr>
          <p:nvPr/>
        </p:nvCxnSpPr>
        <p:spPr>
          <a:xfrm>
            <a:off x="4495688" y="3669678"/>
            <a:ext cx="1908900" cy="12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0" name="Google Shape;410;p4"/>
          <p:cNvCxnSpPr>
            <a:stCxn id="112" idx="6"/>
            <a:endCxn id="141" idx="2"/>
          </p:cNvCxnSpPr>
          <p:nvPr/>
        </p:nvCxnSpPr>
        <p:spPr>
          <a:xfrm>
            <a:off x="4495688" y="3669678"/>
            <a:ext cx="1908900" cy="387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1" name="Google Shape;411;p4"/>
          <p:cNvCxnSpPr>
            <a:stCxn id="112" idx="6"/>
            <a:endCxn id="142" idx="2"/>
          </p:cNvCxnSpPr>
          <p:nvPr/>
        </p:nvCxnSpPr>
        <p:spPr>
          <a:xfrm>
            <a:off x="4495688" y="3669678"/>
            <a:ext cx="1914600" cy="759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2" name="Google Shape;412;p4"/>
          <p:cNvCxnSpPr>
            <a:stCxn id="112" idx="6"/>
            <a:endCxn id="143" idx="2"/>
          </p:cNvCxnSpPr>
          <p:nvPr/>
        </p:nvCxnSpPr>
        <p:spPr>
          <a:xfrm>
            <a:off x="4495688" y="3669678"/>
            <a:ext cx="1911900" cy="1140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3" name="Google Shape;413;p4"/>
          <p:cNvCxnSpPr>
            <a:stCxn id="112" idx="6"/>
            <a:endCxn id="144" idx="2"/>
          </p:cNvCxnSpPr>
          <p:nvPr/>
        </p:nvCxnSpPr>
        <p:spPr>
          <a:xfrm>
            <a:off x="4495688" y="3669678"/>
            <a:ext cx="1908900" cy="1530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4" name="Google Shape;414;p4"/>
          <p:cNvCxnSpPr>
            <a:stCxn id="112" idx="6"/>
            <a:endCxn id="145" idx="2"/>
          </p:cNvCxnSpPr>
          <p:nvPr/>
        </p:nvCxnSpPr>
        <p:spPr>
          <a:xfrm>
            <a:off x="4495688" y="3669678"/>
            <a:ext cx="1908900" cy="1902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5" name="Google Shape;415;p4"/>
          <p:cNvCxnSpPr>
            <a:stCxn id="113" idx="6"/>
            <a:endCxn id="134" idx="2"/>
          </p:cNvCxnSpPr>
          <p:nvPr/>
        </p:nvCxnSpPr>
        <p:spPr>
          <a:xfrm flipH="1" rot="10800000">
            <a:off x="4492663" y="1391242"/>
            <a:ext cx="1911900" cy="2507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6" name="Google Shape;416;p4"/>
          <p:cNvCxnSpPr>
            <a:stCxn id="113" idx="6"/>
            <a:endCxn id="135" idx="2"/>
          </p:cNvCxnSpPr>
          <p:nvPr/>
        </p:nvCxnSpPr>
        <p:spPr>
          <a:xfrm flipH="1" rot="10800000">
            <a:off x="4492663" y="1772242"/>
            <a:ext cx="1911900" cy="2126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7" name="Google Shape;417;p4"/>
          <p:cNvCxnSpPr>
            <a:stCxn id="113" idx="6"/>
            <a:endCxn id="136" idx="2"/>
          </p:cNvCxnSpPr>
          <p:nvPr/>
        </p:nvCxnSpPr>
        <p:spPr>
          <a:xfrm flipH="1" rot="10800000">
            <a:off x="4492663" y="2143042"/>
            <a:ext cx="1911900" cy="1755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8" name="Google Shape;418;p4"/>
          <p:cNvCxnSpPr>
            <a:stCxn id="113" idx="6"/>
            <a:endCxn id="137" idx="2"/>
          </p:cNvCxnSpPr>
          <p:nvPr/>
        </p:nvCxnSpPr>
        <p:spPr>
          <a:xfrm flipH="1" rot="10800000">
            <a:off x="4492663" y="2532742"/>
            <a:ext cx="1911900" cy="1365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9" name="Google Shape;419;p4"/>
          <p:cNvCxnSpPr>
            <a:stCxn id="113" idx="6"/>
            <a:endCxn id="138" idx="2"/>
          </p:cNvCxnSpPr>
          <p:nvPr/>
        </p:nvCxnSpPr>
        <p:spPr>
          <a:xfrm flipH="1" rot="10800000">
            <a:off x="4492663" y="2919442"/>
            <a:ext cx="1911900" cy="979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0" name="Google Shape;420;p4"/>
          <p:cNvCxnSpPr>
            <a:stCxn id="113" idx="6"/>
            <a:endCxn id="139" idx="2"/>
          </p:cNvCxnSpPr>
          <p:nvPr/>
        </p:nvCxnSpPr>
        <p:spPr>
          <a:xfrm flipH="1" rot="10800000">
            <a:off x="4492663" y="3300742"/>
            <a:ext cx="1911900" cy="597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1" name="Google Shape;421;p4"/>
          <p:cNvCxnSpPr>
            <a:stCxn id="113" idx="6"/>
            <a:endCxn id="140" idx="2"/>
          </p:cNvCxnSpPr>
          <p:nvPr/>
        </p:nvCxnSpPr>
        <p:spPr>
          <a:xfrm flipH="1" rot="10800000">
            <a:off x="4492663" y="3681742"/>
            <a:ext cx="1911900" cy="216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2" name="Google Shape;422;p4"/>
          <p:cNvCxnSpPr>
            <a:stCxn id="113" idx="6"/>
            <a:endCxn id="141" idx="2"/>
          </p:cNvCxnSpPr>
          <p:nvPr/>
        </p:nvCxnSpPr>
        <p:spPr>
          <a:xfrm>
            <a:off x="4492663" y="3898642"/>
            <a:ext cx="1911900" cy="158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3" name="Google Shape;423;p4"/>
          <p:cNvCxnSpPr>
            <a:stCxn id="113" idx="6"/>
            <a:endCxn id="142" idx="2"/>
          </p:cNvCxnSpPr>
          <p:nvPr/>
        </p:nvCxnSpPr>
        <p:spPr>
          <a:xfrm>
            <a:off x="4492663" y="3898642"/>
            <a:ext cx="1917600" cy="530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4" name="Google Shape;424;p4"/>
          <p:cNvCxnSpPr>
            <a:stCxn id="113" idx="6"/>
            <a:endCxn id="143" idx="2"/>
          </p:cNvCxnSpPr>
          <p:nvPr/>
        </p:nvCxnSpPr>
        <p:spPr>
          <a:xfrm>
            <a:off x="4492663" y="3898642"/>
            <a:ext cx="1914900" cy="911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5" name="Google Shape;425;p4"/>
          <p:cNvCxnSpPr>
            <a:stCxn id="113" idx="6"/>
            <a:endCxn id="144" idx="2"/>
          </p:cNvCxnSpPr>
          <p:nvPr/>
        </p:nvCxnSpPr>
        <p:spPr>
          <a:xfrm>
            <a:off x="4492663" y="3898642"/>
            <a:ext cx="1911900" cy="1301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6" name="Google Shape;426;p4"/>
          <p:cNvCxnSpPr>
            <a:stCxn id="113" idx="6"/>
            <a:endCxn id="145" idx="2"/>
          </p:cNvCxnSpPr>
          <p:nvPr/>
        </p:nvCxnSpPr>
        <p:spPr>
          <a:xfrm>
            <a:off x="4492663" y="3898642"/>
            <a:ext cx="1911900" cy="1673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7" name="Google Shape;427;p4"/>
          <p:cNvCxnSpPr>
            <a:stCxn id="114" idx="6"/>
            <a:endCxn id="134" idx="2"/>
          </p:cNvCxnSpPr>
          <p:nvPr/>
        </p:nvCxnSpPr>
        <p:spPr>
          <a:xfrm flipH="1" rot="10800000">
            <a:off x="4497913" y="1391143"/>
            <a:ext cx="1906800" cy="2723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8" name="Google Shape;428;p4"/>
          <p:cNvCxnSpPr>
            <a:stCxn id="114" idx="6"/>
            <a:endCxn id="135" idx="2"/>
          </p:cNvCxnSpPr>
          <p:nvPr/>
        </p:nvCxnSpPr>
        <p:spPr>
          <a:xfrm flipH="1" rot="10800000">
            <a:off x="4497913" y="1772143"/>
            <a:ext cx="1906800" cy="23421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9" name="Google Shape;429;p4"/>
          <p:cNvCxnSpPr>
            <a:stCxn id="114" idx="6"/>
            <a:endCxn id="136" idx="2"/>
          </p:cNvCxnSpPr>
          <p:nvPr/>
        </p:nvCxnSpPr>
        <p:spPr>
          <a:xfrm flipH="1" rot="10800000">
            <a:off x="4497913" y="2142943"/>
            <a:ext cx="1906500" cy="1971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0" name="Google Shape;430;p4"/>
          <p:cNvCxnSpPr>
            <a:stCxn id="114" idx="6"/>
            <a:endCxn id="137" idx="2"/>
          </p:cNvCxnSpPr>
          <p:nvPr/>
        </p:nvCxnSpPr>
        <p:spPr>
          <a:xfrm flipH="1" rot="10800000">
            <a:off x="4497913" y="2532643"/>
            <a:ext cx="1906500" cy="1581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1" name="Google Shape;431;p4"/>
          <p:cNvCxnSpPr>
            <a:stCxn id="114" idx="6"/>
            <a:endCxn id="138" idx="2"/>
          </p:cNvCxnSpPr>
          <p:nvPr/>
        </p:nvCxnSpPr>
        <p:spPr>
          <a:xfrm flipH="1" rot="10800000">
            <a:off x="4497913" y="2919343"/>
            <a:ext cx="1906500" cy="1194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2" name="Google Shape;432;p4"/>
          <p:cNvCxnSpPr>
            <a:stCxn id="114" idx="6"/>
            <a:endCxn id="139" idx="2"/>
          </p:cNvCxnSpPr>
          <p:nvPr/>
        </p:nvCxnSpPr>
        <p:spPr>
          <a:xfrm flipH="1" rot="10800000">
            <a:off x="4497913" y="3300643"/>
            <a:ext cx="1906500" cy="813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3" name="Google Shape;433;p4"/>
          <p:cNvCxnSpPr>
            <a:stCxn id="114" idx="6"/>
            <a:endCxn id="140" idx="2"/>
          </p:cNvCxnSpPr>
          <p:nvPr/>
        </p:nvCxnSpPr>
        <p:spPr>
          <a:xfrm flipH="1" rot="10800000">
            <a:off x="4497913" y="3681643"/>
            <a:ext cx="1906500" cy="432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4" name="Google Shape;434;p4"/>
          <p:cNvCxnSpPr>
            <a:stCxn id="114" idx="6"/>
            <a:endCxn id="141" idx="2"/>
          </p:cNvCxnSpPr>
          <p:nvPr/>
        </p:nvCxnSpPr>
        <p:spPr>
          <a:xfrm flipH="1" rot="10800000">
            <a:off x="4497913" y="4056643"/>
            <a:ext cx="1906500" cy="57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5" name="Google Shape;435;p4"/>
          <p:cNvCxnSpPr>
            <a:stCxn id="114" idx="6"/>
            <a:endCxn id="142" idx="2"/>
          </p:cNvCxnSpPr>
          <p:nvPr/>
        </p:nvCxnSpPr>
        <p:spPr>
          <a:xfrm>
            <a:off x="4497913" y="4114243"/>
            <a:ext cx="1912500" cy="314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6" name="Google Shape;436;p4"/>
          <p:cNvCxnSpPr>
            <a:stCxn id="114" idx="6"/>
            <a:endCxn id="143" idx="2"/>
          </p:cNvCxnSpPr>
          <p:nvPr/>
        </p:nvCxnSpPr>
        <p:spPr>
          <a:xfrm>
            <a:off x="4497913" y="4114243"/>
            <a:ext cx="1909500" cy="695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7" name="Google Shape;437;p4"/>
          <p:cNvCxnSpPr>
            <a:stCxn id="114" idx="6"/>
            <a:endCxn id="144" idx="2"/>
          </p:cNvCxnSpPr>
          <p:nvPr/>
        </p:nvCxnSpPr>
        <p:spPr>
          <a:xfrm>
            <a:off x="4497913" y="4114243"/>
            <a:ext cx="1906500" cy="10854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8" name="Google Shape;438;p4"/>
          <p:cNvCxnSpPr>
            <a:stCxn id="114" idx="6"/>
            <a:endCxn id="145" idx="2"/>
          </p:cNvCxnSpPr>
          <p:nvPr/>
        </p:nvCxnSpPr>
        <p:spPr>
          <a:xfrm>
            <a:off x="4497913" y="4114243"/>
            <a:ext cx="1906500" cy="1457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9" name="Google Shape;439;p4"/>
          <p:cNvCxnSpPr>
            <a:stCxn id="115" idx="6"/>
            <a:endCxn id="134" idx="2"/>
          </p:cNvCxnSpPr>
          <p:nvPr/>
        </p:nvCxnSpPr>
        <p:spPr>
          <a:xfrm flipH="1" rot="10800000">
            <a:off x="4495013" y="1391019"/>
            <a:ext cx="1909500" cy="2950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0" name="Google Shape;440;p4"/>
          <p:cNvCxnSpPr>
            <a:stCxn id="115" idx="6"/>
            <a:endCxn id="135" idx="2"/>
          </p:cNvCxnSpPr>
          <p:nvPr/>
        </p:nvCxnSpPr>
        <p:spPr>
          <a:xfrm flipH="1" rot="10800000">
            <a:off x="4495013" y="1772019"/>
            <a:ext cx="1909500" cy="2569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1" name="Google Shape;441;p4"/>
          <p:cNvCxnSpPr>
            <a:stCxn id="115" idx="6"/>
            <a:endCxn id="136" idx="2"/>
          </p:cNvCxnSpPr>
          <p:nvPr/>
        </p:nvCxnSpPr>
        <p:spPr>
          <a:xfrm flipH="1" rot="10800000">
            <a:off x="4495013" y="2143119"/>
            <a:ext cx="1909500" cy="2198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2" name="Google Shape;442;p4"/>
          <p:cNvCxnSpPr>
            <a:stCxn id="115" idx="6"/>
            <a:endCxn id="137" idx="2"/>
          </p:cNvCxnSpPr>
          <p:nvPr/>
        </p:nvCxnSpPr>
        <p:spPr>
          <a:xfrm flipH="1" rot="10800000">
            <a:off x="4495013" y="2532519"/>
            <a:ext cx="1909500" cy="1809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3" name="Google Shape;443;p4"/>
          <p:cNvCxnSpPr>
            <a:stCxn id="115" idx="6"/>
            <a:endCxn id="138" idx="2"/>
          </p:cNvCxnSpPr>
          <p:nvPr/>
        </p:nvCxnSpPr>
        <p:spPr>
          <a:xfrm flipH="1" rot="10800000">
            <a:off x="4495013" y="2919519"/>
            <a:ext cx="1909500" cy="1422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4" name="Google Shape;444;p4"/>
          <p:cNvCxnSpPr>
            <a:stCxn id="115" idx="6"/>
            <a:endCxn id="139" idx="2"/>
          </p:cNvCxnSpPr>
          <p:nvPr/>
        </p:nvCxnSpPr>
        <p:spPr>
          <a:xfrm flipH="1" rot="10800000">
            <a:off x="4495013" y="3300819"/>
            <a:ext cx="1909500" cy="1041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5" name="Google Shape;445;p4"/>
          <p:cNvCxnSpPr>
            <a:stCxn id="115" idx="6"/>
            <a:endCxn id="140" idx="2"/>
          </p:cNvCxnSpPr>
          <p:nvPr/>
        </p:nvCxnSpPr>
        <p:spPr>
          <a:xfrm flipH="1" rot="10800000">
            <a:off x="4495013" y="3681519"/>
            <a:ext cx="1909500" cy="660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6" name="Google Shape;446;p4"/>
          <p:cNvCxnSpPr>
            <a:stCxn id="115" idx="6"/>
            <a:endCxn id="141" idx="2"/>
          </p:cNvCxnSpPr>
          <p:nvPr/>
        </p:nvCxnSpPr>
        <p:spPr>
          <a:xfrm flipH="1" rot="10800000">
            <a:off x="4495013" y="4056519"/>
            <a:ext cx="1909500" cy="285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7" name="Google Shape;447;p4"/>
          <p:cNvCxnSpPr>
            <a:stCxn id="115" idx="6"/>
            <a:endCxn id="142" idx="2"/>
          </p:cNvCxnSpPr>
          <p:nvPr/>
        </p:nvCxnSpPr>
        <p:spPr>
          <a:xfrm>
            <a:off x="4495013" y="4341819"/>
            <a:ext cx="1915200" cy="87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8" name="Google Shape;448;p4"/>
          <p:cNvCxnSpPr>
            <a:stCxn id="115" idx="6"/>
            <a:endCxn id="143" idx="2"/>
          </p:cNvCxnSpPr>
          <p:nvPr/>
        </p:nvCxnSpPr>
        <p:spPr>
          <a:xfrm>
            <a:off x="4495013" y="4341819"/>
            <a:ext cx="1912500" cy="468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9" name="Google Shape;449;p4"/>
          <p:cNvCxnSpPr>
            <a:stCxn id="115" idx="6"/>
            <a:endCxn id="144" idx="2"/>
          </p:cNvCxnSpPr>
          <p:nvPr/>
        </p:nvCxnSpPr>
        <p:spPr>
          <a:xfrm>
            <a:off x="4495013" y="4341819"/>
            <a:ext cx="1909500" cy="858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0" name="Google Shape;450;p4"/>
          <p:cNvCxnSpPr>
            <a:stCxn id="115" idx="6"/>
            <a:endCxn id="145" idx="2"/>
          </p:cNvCxnSpPr>
          <p:nvPr/>
        </p:nvCxnSpPr>
        <p:spPr>
          <a:xfrm>
            <a:off x="4495013" y="4341819"/>
            <a:ext cx="1909500" cy="1230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1" name="Google Shape;451;p4"/>
          <p:cNvCxnSpPr>
            <a:stCxn id="116" idx="6"/>
            <a:endCxn id="134" idx="2"/>
          </p:cNvCxnSpPr>
          <p:nvPr/>
        </p:nvCxnSpPr>
        <p:spPr>
          <a:xfrm flipH="1" rot="10800000">
            <a:off x="4494863" y="1391232"/>
            <a:ext cx="1909800" cy="3186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2" name="Google Shape;452;p4"/>
          <p:cNvCxnSpPr>
            <a:stCxn id="116" idx="6"/>
            <a:endCxn id="135" idx="2"/>
          </p:cNvCxnSpPr>
          <p:nvPr/>
        </p:nvCxnSpPr>
        <p:spPr>
          <a:xfrm flipH="1" rot="10800000">
            <a:off x="4494863" y="1772232"/>
            <a:ext cx="1909800" cy="2805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3" name="Google Shape;453;p4"/>
          <p:cNvCxnSpPr>
            <a:stCxn id="116" idx="6"/>
            <a:endCxn id="136" idx="2"/>
          </p:cNvCxnSpPr>
          <p:nvPr/>
        </p:nvCxnSpPr>
        <p:spPr>
          <a:xfrm flipH="1" rot="10800000">
            <a:off x="4494863" y="2143032"/>
            <a:ext cx="1909500" cy="2434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4" name="Google Shape;454;p4"/>
          <p:cNvCxnSpPr>
            <a:stCxn id="116" idx="6"/>
            <a:endCxn id="137" idx="2"/>
          </p:cNvCxnSpPr>
          <p:nvPr/>
        </p:nvCxnSpPr>
        <p:spPr>
          <a:xfrm flipH="1" rot="10800000">
            <a:off x="4494863" y="2532732"/>
            <a:ext cx="1909500" cy="2044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5" name="Google Shape;455;p4"/>
          <p:cNvCxnSpPr>
            <a:stCxn id="116" idx="5"/>
            <a:endCxn id="138" idx="2"/>
          </p:cNvCxnSpPr>
          <p:nvPr/>
        </p:nvCxnSpPr>
        <p:spPr>
          <a:xfrm flipH="1" rot="10800000">
            <a:off x="4481639" y="2919452"/>
            <a:ext cx="1922700" cy="16899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6" name="Google Shape;456;p4"/>
          <p:cNvCxnSpPr>
            <a:stCxn id="116" idx="6"/>
            <a:endCxn id="139" idx="2"/>
          </p:cNvCxnSpPr>
          <p:nvPr/>
        </p:nvCxnSpPr>
        <p:spPr>
          <a:xfrm flipH="1" rot="10800000">
            <a:off x="4494863" y="3300732"/>
            <a:ext cx="1909500" cy="1276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7" name="Google Shape;457;p4"/>
          <p:cNvCxnSpPr>
            <a:stCxn id="116" idx="6"/>
            <a:endCxn id="140" idx="2"/>
          </p:cNvCxnSpPr>
          <p:nvPr/>
        </p:nvCxnSpPr>
        <p:spPr>
          <a:xfrm flipH="1" rot="10800000">
            <a:off x="4494863" y="3681732"/>
            <a:ext cx="1909500" cy="895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8" name="Google Shape;458;p4"/>
          <p:cNvCxnSpPr>
            <a:stCxn id="116" idx="6"/>
            <a:endCxn id="142" idx="2"/>
          </p:cNvCxnSpPr>
          <p:nvPr/>
        </p:nvCxnSpPr>
        <p:spPr>
          <a:xfrm flipH="1" rot="10800000">
            <a:off x="4494863" y="4429032"/>
            <a:ext cx="1915500" cy="148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9" name="Google Shape;459;p4"/>
          <p:cNvCxnSpPr>
            <a:stCxn id="116" idx="6"/>
            <a:endCxn id="143" idx="2"/>
          </p:cNvCxnSpPr>
          <p:nvPr/>
        </p:nvCxnSpPr>
        <p:spPr>
          <a:xfrm>
            <a:off x="4494863" y="4577532"/>
            <a:ext cx="1912500" cy="232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0" name="Google Shape;460;p4"/>
          <p:cNvCxnSpPr>
            <a:stCxn id="116" idx="6"/>
            <a:endCxn id="144" idx="2"/>
          </p:cNvCxnSpPr>
          <p:nvPr/>
        </p:nvCxnSpPr>
        <p:spPr>
          <a:xfrm>
            <a:off x="4494863" y="4577532"/>
            <a:ext cx="1909500" cy="6222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1" name="Google Shape;461;p4"/>
          <p:cNvCxnSpPr>
            <a:stCxn id="116" idx="6"/>
            <a:endCxn id="145" idx="2"/>
          </p:cNvCxnSpPr>
          <p:nvPr/>
        </p:nvCxnSpPr>
        <p:spPr>
          <a:xfrm>
            <a:off x="4494863" y="4577532"/>
            <a:ext cx="1909500" cy="994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2" name="Google Shape;462;p4"/>
          <p:cNvCxnSpPr>
            <a:stCxn id="117" idx="6"/>
            <a:endCxn id="134" idx="2"/>
          </p:cNvCxnSpPr>
          <p:nvPr/>
        </p:nvCxnSpPr>
        <p:spPr>
          <a:xfrm flipH="1" rot="10800000">
            <a:off x="4500813" y="1391108"/>
            <a:ext cx="1903800" cy="3664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3" name="Google Shape;463;p4"/>
          <p:cNvCxnSpPr>
            <a:stCxn id="117" idx="6"/>
            <a:endCxn id="135" idx="2"/>
          </p:cNvCxnSpPr>
          <p:nvPr/>
        </p:nvCxnSpPr>
        <p:spPr>
          <a:xfrm flipH="1" rot="10800000">
            <a:off x="4500813" y="1772108"/>
            <a:ext cx="1903800" cy="3283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4" name="Google Shape;464;p4"/>
          <p:cNvCxnSpPr>
            <a:stCxn id="117" idx="6"/>
            <a:endCxn id="136" idx="2"/>
          </p:cNvCxnSpPr>
          <p:nvPr/>
        </p:nvCxnSpPr>
        <p:spPr>
          <a:xfrm flipH="1" rot="10800000">
            <a:off x="4500813" y="2142908"/>
            <a:ext cx="1903500" cy="2912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5" name="Google Shape;465;p4"/>
          <p:cNvCxnSpPr>
            <a:stCxn id="117" idx="6"/>
            <a:endCxn id="137" idx="2"/>
          </p:cNvCxnSpPr>
          <p:nvPr/>
        </p:nvCxnSpPr>
        <p:spPr>
          <a:xfrm flipH="1" rot="10800000">
            <a:off x="4500813" y="2532608"/>
            <a:ext cx="1903500" cy="2523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6" name="Google Shape;466;p4"/>
          <p:cNvCxnSpPr>
            <a:stCxn id="117" idx="6"/>
            <a:endCxn id="138" idx="2"/>
          </p:cNvCxnSpPr>
          <p:nvPr/>
        </p:nvCxnSpPr>
        <p:spPr>
          <a:xfrm flipH="1" rot="10800000">
            <a:off x="4500813" y="2919308"/>
            <a:ext cx="1903500" cy="2136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7" name="Google Shape;467;p4"/>
          <p:cNvCxnSpPr>
            <a:stCxn id="117" idx="6"/>
            <a:endCxn id="139" idx="2"/>
          </p:cNvCxnSpPr>
          <p:nvPr/>
        </p:nvCxnSpPr>
        <p:spPr>
          <a:xfrm flipH="1" rot="10800000">
            <a:off x="4500813" y="3300608"/>
            <a:ext cx="1903500" cy="1755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8" name="Google Shape;468;p4"/>
          <p:cNvCxnSpPr>
            <a:stCxn id="117" idx="6"/>
            <a:endCxn id="140" idx="2"/>
          </p:cNvCxnSpPr>
          <p:nvPr/>
        </p:nvCxnSpPr>
        <p:spPr>
          <a:xfrm flipH="1" rot="10800000">
            <a:off x="4500813" y="3681608"/>
            <a:ext cx="1903500" cy="1374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9" name="Google Shape;469;p4"/>
          <p:cNvCxnSpPr>
            <a:stCxn id="117" idx="6"/>
            <a:endCxn id="141" idx="2"/>
          </p:cNvCxnSpPr>
          <p:nvPr/>
        </p:nvCxnSpPr>
        <p:spPr>
          <a:xfrm flipH="1" rot="10800000">
            <a:off x="4500813" y="4056608"/>
            <a:ext cx="1903500" cy="999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0" name="Google Shape;470;p4"/>
          <p:cNvCxnSpPr>
            <a:stCxn id="117" idx="6"/>
            <a:endCxn id="142" idx="2"/>
          </p:cNvCxnSpPr>
          <p:nvPr/>
        </p:nvCxnSpPr>
        <p:spPr>
          <a:xfrm flipH="1" rot="10800000">
            <a:off x="4500813" y="4428908"/>
            <a:ext cx="1909500" cy="626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1" name="Google Shape;471;p4"/>
          <p:cNvCxnSpPr>
            <a:stCxn id="117" idx="6"/>
            <a:endCxn id="143" idx="2"/>
          </p:cNvCxnSpPr>
          <p:nvPr/>
        </p:nvCxnSpPr>
        <p:spPr>
          <a:xfrm flipH="1" rot="10800000">
            <a:off x="4500813" y="4809908"/>
            <a:ext cx="1906800" cy="245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2" name="Google Shape;472;p4"/>
          <p:cNvCxnSpPr>
            <a:stCxn id="117" idx="6"/>
            <a:endCxn id="144" idx="2"/>
          </p:cNvCxnSpPr>
          <p:nvPr/>
        </p:nvCxnSpPr>
        <p:spPr>
          <a:xfrm>
            <a:off x="4500813" y="5055608"/>
            <a:ext cx="1903500" cy="144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3" name="Google Shape;473;p4"/>
          <p:cNvCxnSpPr>
            <a:stCxn id="117" idx="6"/>
            <a:endCxn id="145" idx="2"/>
          </p:cNvCxnSpPr>
          <p:nvPr/>
        </p:nvCxnSpPr>
        <p:spPr>
          <a:xfrm>
            <a:off x="4500813" y="5055608"/>
            <a:ext cx="1903500" cy="516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4" name="Google Shape;474;p4"/>
          <p:cNvCxnSpPr>
            <a:stCxn id="118" idx="6"/>
            <a:endCxn id="134" idx="2"/>
          </p:cNvCxnSpPr>
          <p:nvPr/>
        </p:nvCxnSpPr>
        <p:spPr>
          <a:xfrm flipH="1" rot="10800000">
            <a:off x="4494751" y="1391147"/>
            <a:ext cx="1909800" cy="4162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5" name="Google Shape;475;p4"/>
          <p:cNvCxnSpPr>
            <a:stCxn id="118" idx="6"/>
            <a:endCxn id="135" idx="2"/>
          </p:cNvCxnSpPr>
          <p:nvPr/>
        </p:nvCxnSpPr>
        <p:spPr>
          <a:xfrm flipH="1" rot="10800000">
            <a:off x="4494751" y="1772147"/>
            <a:ext cx="1909800" cy="3781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6" name="Google Shape;476;p4"/>
          <p:cNvCxnSpPr>
            <a:stCxn id="118" idx="6"/>
            <a:endCxn id="136" idx="2"/>
          </p:cNvCxnSpPr>
          <p:nvPr/>
        </p:nvCxnSpPr>
        <p:spPr>
          <a:xfrm flipH="1" rot="10800000">
            <a:off x="4494751" y="2142947"/>
            <a:ext cx="1909800" cy="3411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7" name="Google Shape;477;p4"/>
          <p:cNvCxnSpPr>
            <a:stCxn id="118" idx="6"/>
            <a:endCxn id="137" idx="2"/>
          </p:cNvCxnSpPr>
          <p:nvPr/>
        </p:nvCxnSpPr>
        <p:spPr>
          <a:xfrm flipH="1" rot="10800000">
            <a:off x="4494751" y="2532647"/>
            <a:ext cx="1909800" cy="3021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8" name="Google Shape;478;p4"/>
          <p:cNvCxnSpPr>
            <a:stCxn id="118" idx="6"/>
            <a:endCxn id="138" idx="2"/>
          </p:cNvCxnSpPr>
          <p:nvPr/>
        </p:nvCxnSpPr>
        <p:spPr>
          <a:xfrm flipH="1" rot="10800000">
            <a:off x="4494751" y="2919347"/>
            <a:ext cx="1909800" cy="26346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9" name="Google Shape;479;p4"/>
          <p:cNvCxnSpPr>
            <a:stCxn id="118" idx="6"/>
            <a:endCxn id="139" idx="2"/>
          </p:cNvCxnSpPr>
          <p:nvPr/>
        </p:nvCxnSpPr>
        <p:spPr>
          <a:xfrm flipH="1" rot="10800000">
            <a:off x="4494751" y="3300647"/>
            <a:ext cx="1909800" cy="2253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0" name="Google Shape;480;p4"/>
          <p:cNvCxnSpPr>
            <a:stCxn id="118" idx="6"/>
            <a:endCxn id="140" idx="2"/>
          </p:cNvCxnSpPr>
          <p:nvPr/>
        </p:nvCxnSpPr>
        <p:spPr>
          <a:xfrm flipH="1" rot="10800000">
            <a:off x="4494751" y="3681647"/>
            <a:ext cx="1909800" cy="1872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1" name="Google Shape;481;p4"/>
          <p:cNvCxnSpPr>
            <a:stCxn id="118" idx="6"/>
            <a:endCxn id="141" idx="2"/>
          </p:cNvCxnSpPr>
          <p:nvPr/>
        </p:nvCxnSpPr>
        <p:spPr>
          <a:xfrm flipH="1" rot="10800000">
            <a:off x="4494751" y="4056647"/>
            <a:ext cx="1909800" cy="1497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2" name="Google Shape;482;p4"/>
          <p:cNvCxnSpPr>
            <a:stCxn id="118" idx="6"/>
            <a:endCxn id="142" idx="2"/>
          </p:cNvCxnSpPr>
          <p:nvPr/>
        </p:nvCxnSpPr>
        <p:spPr>
          <a:xfrm flipH="1" rot="10800000">
            <a:off x="4494751" y="4428947"/>
            <a:ext cx="1915500" cy="1125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3" name="Google Shape;483;p4"/>
          <p:cNvCxnSpPr>
            <a:stCxn id="118" idx="6"/>
            <a:endCxn id="143" idx="2"/>
          </p:cNvCxnSpPr>
          <p:nvPr/>
        </p:nvCxnSpPr>
        <p:spPr>
          <a:xfrm flipH="1" rot="10800000">
            <a:off x="4494751" y="4809947"/>
            <a:ext cx="1912800" cy="744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4" name="Google Shape;484;p4"/>
          <p:cNvCxnSpPr>
            <a:stCxn id="118" idx="6"/>
            <a:endCxn id="144" idx="2"/>
          </p:cNvCxnSpPr>
          <p:nvPr/>
        </p:nvCxnSpPr>
        <p:spPr>
          <a:xfrm flipH="1" rot="10800000">
            <a:off x="4494751" y="5199647"/>
            <a:ext cx="1909800" cy="354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5" name="Google Shape;485;p4"/>
          <p:cNvCxnSpPr>
            <a:stCxn id="118" idx="6"/>
            <a:endCxn id="145" idx="2"/>
          </p:cNvCxnSpPr>
          <p:nvPr/>
        </p:nvCxnSpPr>
        <p:spPr>
          <a:xfrm>
            <a:off x="4494751" y="5553947"/>
            <a:ext cx="1909800" cy="18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6" name="Google Shape;486;p4"/>
          <p:cNvCxnSpPr>
            <a:stCxn id="119" idx="6"/>
            <a:endCxn id="134" idx="2"/>
          </p:cNvCxnSpPr>
          <p:nvPr/>
        </p:nvCxnSpPr>
        <p:spPr>
          <a:xfrm flipH="1" rot="10800000">
            <a:off x="4500813" y="1390985"/>
            <a:ext cx="1903800" cy="3913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7" name="Google Shape;487;p4"/>
          <p:cNvCxnSpPr>
            <a:stCxn id="119" idx="6"/>
            <a:endCxn id="135" idx="2"/>
          </p:cNvCxnSpPr>
          <p:nvPr/>
        </p:nvCxnSpPr>
        <p:spPr>
          <a:xfrm flipH="1" rot="10800000">
            <a:off x="4500813" y="1772285"/>
            <a:ext cx="1903800" cy="35325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8" name="Google Shape;488;p4"/>
          <p:cNvCxnSpPr>
            <a:stCxn id="119" idx="6"/>
            <a:endCxn id="136" idx="2"/>
          </p:cNvCxnSpPr>
          <p:nvPr/>
        </p:nvCxnSpPr>
        <p:spPr>
          <a:xfrm flipH="1" rot="10800000">
            <a:off x="4500813" y="2143085"/>
            <a:ext cx="1903500" cy="3161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9" name="Google Shape;489;p4"/>
          <p:cNvCxnSpPr>
            <a:stCxn id="119" idx="6"/>
            <a:endCxn id="137" idx="2"/>
          </p:cNvCxnSpPr>
          <p:nvPr/>
        </p:nvCxnSpPr>
        <p:spPr>
          <a:xfrm flipH="1" rot="10800000">
            <a:off x="4500813" y="2532785"/>
            <a:ext cx="1903500" cy="2772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0" name="Google Shape;490;p4"/>
          <p:cNvCxnSpPr>
            <a:stCxn id="119" idx="6"/>
            <a:endCxn id="138" idx="2"/>
          </p:cNvCxnSpPr>
          <p:nvPr/>
        </p:nvCxnSpPr>
        <p:spPr>
          <a:xfrm flipH="1" rot="10800000">
            <a:off x="4500813" y="2919485"/>
            <a:ext cx="1903500" cy="2385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1" name="Google Shape;491;p4"/>
          <p:cNvCxnSpPr>
            <a:stCxn id="119" idx="5"/>
            <a:endCxn id="139" idx="2"/>
          </p:cNvCxnSpPr>
          <p:nvPr/>
        </p:nvCxnSpPr>
        <p:spPr>
          <a:xfrm flipH="1" rot="10800000">
            <a:off x="4487589" y="3300805"/>
            <a:ext cx="1916700" cy="20358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2" name="Google Shape;492;p4"/>
          <p:cNvCxnSpPr>
            <a:stCxn id="119" idx="6"/>
            <a:endCxn id="140" idx="2"/>
          </p:cNvCxnSpPr>
          <p:nvPr/>
        </p:nvCxnSpPr>
        <p:spPr>
          <a:xfrm flipH="1" rot="10800000">
            <a:off x="4500813" y="3681785"/>
            <a:ext cx="1903500" cy="1623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3" name="Google Shape;493;p4"/>
          <p:cNvCxnSpPr>
            <a:stCxn id="119" idx="6"/>
            <a:endCxn id="141" idx="2"/>
          </p:cNvCxnSpPr>
          <p:nvPr/>
        </p:nvCxnSpPr>
        <p:spPr>
          <a:xfrm flipH="1" rot="10800000">
            <a:off x="4500813" y="4056785"/>
            <a:ext cx="1903500" cy="1248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4" name="Google Shape;494;p4"/>
          <p:cNvCxnSpPr>
            <a:stCxn id="119" idx="6"/>
            <a:endCxn id="142" idx="2"/>
          </p:cNvCxnSpPr>
          <p:nvPr/>
        </p:nvCxnSpPr>
        <p:spPr>
          <a:xfrm flipH="1" rot="10800000">
            <a:off x="4500813" y="4429085"/>
            <a:ext cx="1909500" cy="875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5" name="Google Shape;495;p4"/>
          <p:cNvCxnSpPr>
            <a:stCxn id="119" idx="6"/>
            <a:endCxn id="143" idx="2"/>
          </p:cNvCxnSpPr>
          <p:nvPr/>
        </p:nvCxnSpPr>
        <p:spPr>
          <a:xfrm flipH="1" rot="10800000">
            <a:off x="4500813" y="4810085"/>
            <a:ext cx="1906800" cy="4947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6" name="Google Shape;496;p4"/>
          <p:cNvCxnSpPr>
            <a:stCxn id="119" idx="6"/>
            <a:endCxn id="144" idx="2"/>
          </p:cNvCxnSpPr>
          <p:nvPr/>
        </p:nvCxnSpPr>
        <p:spPr>
          <a:xfrm flipH="1" rot="10800000">
            <a:off x="4500813" y="5199785"/>
            <a:ext cx="1903500" cy="1050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7" name="Google Shape;497;p4"/>
          <p:cNvCxnSpPr>
            <a:stCxn id="119" idx="6"/>
            <a:endCxn id="145" idx="2"/>
          </p:cNvCxnSpPr>
          <p:nvPr/>
        </p:nvCxnSpPr>
        <p:spPr>
          <a:xfrm>
            <a:off x="4500813" y="5304785"/>
            <a:ext cx="1903500" cy="267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8" name="Google Shape;498;p4"/>
          <p:cNvSpPr txBox="1"/>
          <p:nvPr/>
        </p:nvSpPr>
        <p:spPr>
          <a:xfrm>
            <a:off x="4270663" y="4562759"/>
            <a:ext cx="3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...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4"/>
          <p:cNvSpPr txBox="1"/>
          <p:nvPr/>
        </p:nvSpPr>
        <p:spPr>
          <a:xfrm>
            <a:off x="6349513" y="4746577"/>
            <a:ext cx="35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...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0" name="Google Shape;500;p4"/>
          <p:cNvCxnSpPr>
            <a:stCxn id="123" idx="6"/>
          </p:cNvCxnSpPr>
          <p:nvPr/>
        </p:nvCxnSpPr>
        <p:spPr>
          <a:xfrm>
            <a:off x="8625463" y="2421040"/>
            <a:ext cx="3090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01" name="Google Shape;501;p4"/>
          <p:cNvCxnSpPr>
            <a:stCxn id="124" idx="6"/>
          </p:cNvCxnSpPr>
          <p:nvPr/>
        </p:nvCxnSpPr>
        <p:spPr>
          <a:xfrm flipH="1" rot="10800000">
            <a:off x="8628488" y="2716240"/>
            <a:ext cx="318300" cy="9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02" name="Google Shape;502;p4"/>
          <p:cNvCxnSpPr>
            <a:stCxn id="125" idx="6"/>
          </p:cNvCxnSpPr>
          <p:nvPr/>
        </p:nvCxnSpPr>
        <p:spPr>
          <a:xfrm flipH="1" rot="10800000">
            <a:off x="8631488" y="3010452"/>
            <a:ext cx="318300" cy="15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03" name="Google Shape;503;p4"/>
          <p:cNvCxnSpPr>
            <a:stCxn id="126" idx="6"/>
          </p:cNvCxnSpPr>
          <p:nvPr/>
        </p:nvCxnSpPr>
        <p:spPr>
          <a:xfrm flipH="1" rot="10800000">
            <a:off x="8634488" y="3319765"/>
            <a:ext cx="318300" cy="10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04" name="Google Shape;504;p4"/>
          <p:cNvCxnSpPr>
            <a:stCxn id="128" idx="6"/>
          </p:cNvCxnSpPr>
          <p:nvPr/>
        </p:nvCxnSpPr>
        <p:spPr>
          <a:xfrm flipH="1" rot="10800000">
            <a:off x="8626938" y="3943227"/>
            <a:ext cx="318300" cy="18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05" name="Google Shape;505;p4"/>
          <p:cNvCxnSpPr>
            <a:stCxn id="129" idx="6"/>
          </p:cNvCxnSpPr>
          <p:nvPr/>
        </p:nvCxnSpPr>
        <p:spPr>
          <a:xfrm>
            <a:off x="8626163" y="4242477"/>
            <a:ext cx="318300" cy="14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06" name="Google Shape;506;p4"/>
          <p:cNvCxnSpPr>
            <a:stCxn id="130" idx="6"/>
          </p:cNvCxnSpPr>
          <p:nvPr/>
        </p:nvCxnSpPr>
        <p:spPr>
          <a:xfrm flipH="1" rot="10800000">
            <a:off x="8625776" y="4554040"/>
            <a:ext cx="318300" cy="6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07" name="Google Shape;507;p4"/>
          <p:cNvCxnSpPr>
            <a:stCxn id="131" idx="6"/>
          </p:cNvCxnSpPr>
          <p:nvPr/>
        </p:nvCxnSpPr>
        <p:spPr>
          <a:xfrm>
            <a:off x="8617838" y="4852090"/>
            <a:ext cx="318300" cy="2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508" name="Google Shape;508;p4"/>
          <p:cNvCxnSpPr>
            <a:stCxn id="127" idx="6"/>
          </p:cNvCxnSpPr>
          <p:nvPr/>
        </p:nvCxnSpPr>
        <p:spPr>
          <a:xfrm flipH="1" rot="10800000">
            <a:off x="8637488" y="3630340"/>
            <a:ext cx="318600" cy="5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09" name="Google Shape;509;p4"/>
          <p:cNvSpPr/>
          <p:nvPr/>
        </p:nvSpPr>
        <p:spPr>
          <a:xfrm>
            <a:off x="5706638" y="1045402"/>
            <a:ext cx="1722000" cy="4921200"/>
          </a:xfrm>
          <a:prstGeom prst="rect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4"/>
          <p:cNvSpPr/>
          <p:nvPr/>
        </p:nvSpPr>
        <p:spPr>
          <a:xfrm>
            <a:off x="7654688" y="1045402"/>
            <a:ext cx="1722000" cy="4921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4"/>
          <p:cNvSpPr/>
          <p:nvPr/>
        </p:nvSpPr>
        <p:spPr>
          <a:xfrm>
            <a:off x="3614551" y="1045402"/>
            <a:ext cx="1676400" cy="4921200"/>
          </a:xfrm>
          <a:prstGeom prst="rect">
            <a:avLst/>
          </a:prstGeom>
          <a:noFill/>
          <a:ln cap="flat" cmpd="sng" w="28575">
            <a:solidFill>
              <a:srgbClr val="B6D7A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4"/>
          <p:cNvSpPr txBox="1"/>
          <p:nvPr/>
        </p:nvSpPr>
        <p:spPr>
          <a:xfrm>
            <a:off x="2310068" y="2305339"/>
            <a:ext cx="4187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r>
            <a:endParaRPr/>
          </a:p>
        </p:txBody>
      </p:sp>
      <p:sp>
        <p:nvSpPr>
          <p:cNvPr id="513" name="Google Shape;513;p4"/>
          <p:cNvSpPr txBox="1"/>
          <p:nvPr/>
        </p:nvSpPr>
        <p:spPr>
          <a:xfrm>
            <a:off x="1235973" y="3277502"/>
            <a:ext cx="4187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Принцип работы слоя Conv2D</a:t>
            </a:r>
            <a:endParaRPr/>
          </a:p>
        </p:txBody>
      </p:sp>
      <p:pic>
        <p:nvPicPr>
          <p:cNvPr id="519" name="Google Shape;51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61139" y="1630047"/>
            <a:ext cx="1551059" cy="1537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45711" y="1777041"/>
            <a:ext cx="1526796" cy="1526796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5"/>
          <p:cNvSpPr/>
          <p:nvPr/>
        </p:nvSpPr>
        <p:spPr>
          <a:xfrm>
            <a:off x="4494833" y="2261780"/>
            <a:ext cx="1015068" cy="54528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1270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</a:t>
            </a:r>
            <a:endParaRPr/>
          </a:p>
        </p:txBody>
      </p:sp>
      <p:sp>
        <p:nvSpPr>
          <p:cNvPr id="522" name="Google Shape;522;p5"/>
          <p:cNvSpPr/>
          <p:nvPr/>
        </p:nvSpPr>
        <p:spPr>
          <a:xfrm>
            <a:off x="8407200" y="2053875"/>
            <a:ext cx="973123" cy="973123"/>
          </a:xfrm>
          <a:prstGeom prst="rect">
            <a:avLst/>
          </a:prstGeom>
          <a:solidFill>
            <a:srgbClr val="BFBFBF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23" name="Google Shape;523;p5"/>
          <p:cNvCxnSpPr/>
          <p:nvPr/>
        </p:nvCxnSpPr>
        <p:spPr>
          <a:xfrm>
            <a:off x="8416825" y="2377165"/>
            <a:ext cx="97312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4" name="Google Shape;524;p5"/>
          <p:cNvCxnSpPr/>
          <p:nvPr/>
        </p:nvCxnSpPr>
        <p:spPr>
          <a:xfrm>
            <a:off x="8405597" y="2702824"/>
            <a:ext cx="97312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5" name="Google Shape;525;p5"/>
          <p:cNvCxnSpPr/>
          <p:nvPr/>
        </p:nvCxnSpPr>
        <p:spPr>
          <a:xfrm>
            <a:off x="8730117" y="2053875"/>
            <a:ext cx="0" cy="973123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526" name="Google Shape;526;p5"/>
          <p:cNvCxnSpPr/>
          <p:nvPr/>
        </p:nvCxnSpPr>
        <p:spPr>
          <a:xfrm>
            <a:off x="9075021" y="2052272"/>
            <a:ext cx="0" cy="973123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27" name="Google Shape;527;p5"/>
          <p:cNvSpPr txBox="1"/>
          <p:nvPr/>
        </p:nvSpPr>
        <p:spPr>
          <a:xfrm>
            <a:off x="8416825" y="2029616"/>
            <a:ext cx="95891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0    1    2</a:t>
            </a:r>
            <a:endParaRPr/>
          </a:p>
        </p:txBody>
      </p:sp>
      <p:sp>
        <p:nvSpPr>
          <p:cNvPr id="528" name="Google Shape;528;p5"/>
          <p:cNvSpPr txBox="1"/>
          <p:nvPr/>
        </p:nvSpPr>
        <p:spPr>
          <a:xfrm>
            <a:off x="8426450" y="2366220"/>
            <a:ext cx="95891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2    2    0</a:t>
            </a:r>
            <a:endParaRPr/>
          </a:p>
        </p:txBody>
      </p:sp>
      <p:sp>
        <p:nvSpPr>
          <p:cNvPr id="529" name="Google Shape;529;p5"/>
          <p:cNvSpPr txBox="1"/>
          <p:nvPr/>
        </p:nvSpPr>
        <p:spPr>
          <a:xfrm>
            <a:off x="8426450" y="2682413"/>
            <a:ext cx="95891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0    1    2</a:t>
            </a:r>
            <a:endParaRPr/>
          </a:p>
        </p:txBody>
      </p:sp>
      <p:sp>
        <p:nvSpPr>
          <p:cNvPr id="530" name="Google Shape;530;p5"/>
          <p:cNvSpPr txBox="1"/>
          <p:nvPr/>
        </p:nvSpPr>
        <p:spPr>
          <a:xfrm>
            <a:off x="5481026" y="3176314"/>
            <a:ext cx="21112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Наше изображение</a:t>
            </a:r>
            <a:endParaRPr/>
          </a:p>
        </p:txBody>
      </p:sp>
      <p:sp>
        <p:nvSpPr>
          <p:cNvPr id="531" name="Google Shape;531;p5"/>
          <p:cNvSpPr txBox="1"/>
          <p:nvPr/>
        </p:nvSpPr>
        <p:spPr>
          <a:xfrm>
            <a:off x="8175321" y="3090504"/>
            <a:ext cx="151035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Окно свертки</a:t>
            </a:r>
            <a:endParaRPr/>
          </a:p>
        </p:txBody>
      </p:sp>
      <p:sp>
        <p:nvSpPr>
          <p:cNvPr id="532" name="Google Shape;532;p5"/>
          <p:cNvSpPr/>
          <p:nvPr/>
        </p:nvSpPr>
        <p:spPr>
          <a:xfrm>
            <a:off x="1236285" y="3955983"/>
            <a:ext cx="4273616" cy="2536892"/>
          </a:xfrm>
          <a:prstGeom prst="rect">
            <a:avLst/>
          </a:prstGeom>
          <a:noFill/>
          <a:ln cap="flat" cmpd="sng" w="1905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5"/>
          <p:cNvSpPr txBox="1"/>
          <p:nvPr/>
        </p:nvSpPr>
        <p:spPr>
          <a:xfrm>
            <a:off x="1242144" y="3956506"/>
            <a:ext cx="74571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Шаг 1</a:t>
            </a:r>
            <a:endParaRPr/>
          </a:p>
        </p:txBody>
      </p:sp>
      <p:pic>
        <p:nvPicPr>
          <p:cNvPr id="534" name="Google Shape;53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01218" y="4375194"/>
            <a:ext cx="1952625" cy="193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41173" y="4389653"/>
            <a:ext cx="1952625" cy="1933575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5"/>
          <p:cNvSpPr txBox="1"/>
          <p:nvPr/>
        </p:nvSpPr>
        <p:spPr>
          <a:xfrm>
            <a:off x="3590135" y="4446739"/>
            <a:ext cx="1683474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0×0 + 0×1 + 0×2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0×2 + 3×2 + 3×0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0×0 + 0×1 + 0×2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= 6</a:t>
            </a:r>
            <a:endParaRPr/>
          </a:p>
        </p:txBody>
      </p:sp>
      <p:sp>
        <p:nvSpPr>
          <p:cNvPr id="537" name="Google Shape;537;p5"/>
          <p:cNvSpPr/>
          <p:nvPr/>
        </p:nvSpPr>
        <p:spPr>
          <a:xfrm>
            <a:off x="6676240" y="3955983"/>
            <a:ext cx="4273616" cy="2536892"/>
          </a:xfrm>
          <a:prstGeom prst="rect">
            <a:avLst/>
          </a:prstGeom>
          <a:noFill/>
          <a:ln cap="flat" cmpd="sng" w="19050">
            <a:solidFill>
              <a:srgbClr val="7F7F7F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5"/>
          <p:cNvSpPr txBox="1"/>
          <p:nvPr/>
        </p:nvSpPr>
        <p:spPr>
          <a:xfrm>
            <a:off x="6682099" y="3956506"/>
            <a:ext cx="74571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Шаг 2</a:t>
            </a:r>
            <a:endParaRPr/>
          </a:p>
        </p:txBody>
      </p:sp>
      <p:sp>
        <p:nvSpPr>
          <p:cNvPr id="539" name="Google Shape;539;p5"/>
          <p:cNvSpPr txBox="1"/>
          <p:nvPr/>
        </p:nvSpPr>
        <p:spPr>
          <a:xfrm>
            <a:off x="9030090" y="4446739"/>
            <a:ext cx="1683474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0×0 + 0×1 + 0×2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3×2 + 3×2 + 2×0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0×0 + 0×1 + 1×2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1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= 14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Принцип работы слоя Conv2D</a:t>
            </a:r>
            <a:endParaRPr/>
          </a:p>
        </p:txBody>
      </p:sp>
      <p:pic>
        <p:nvPicPr>
          <p:cNvPr id="545" name="Google Shape;545;p6"/>
          <p:cNvPicPr preferRelativeResize="0"/>
          <p:nvPr/>
        </p:nvPicPr>
        <p:blipFill rotWithShape="1">
          <a:blip r:embed="rId3">
            <a:alphaModFix/>
          </a:blip>
          <a:srcRect b="1267" l="0" r="0" t="1257"/>
          <a:stretch/>
        </p:blipFill>
        <p:spPr>
          <a:xfrm>
            <a:off x="2256638" y="1599280"/>
            <a:ext cx="7207846" cy="468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Карта признаков слоя Conv2D</a:t>
            </a:r>
            <a:endParaRPr/>
          </a:p>
        </p:txBody>
      </p:sp>
      <p:pic>
        <p:nvPicPr>
          <p:cNvPr id="551" name="Google Shape;55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850" y="1690688"/>
            <a:ext cx="8750300" cy="452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Карта признаков нескольких слоёв Conv2D</a:t>
            </a:r>
            <a:endParaRPr/>
          </a:p>
        </p:txBody>
      </p:sp>
      <p:pic>
        <p:nvPicPr>
          <p:cNvPr id="557" name="Google Shape;55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7605" y="1973178"/>
            <a:ext cx="8496790" cy="3989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Принцип работы слоя MaxPooling2D</a:t>
            </a:r>
            <a:endParaRPr/>
          </a:p>
        </p:txBody>
      </p:sp>
      <p:pic>
        <p:nvPicPr>
          <p:cNvPr id="563" name="Google Shape;56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6740" y="1751677"/>
            <a:ext cx="6677125" cy="4243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2021-09-14T11:10:05Z</dcterms:created>
  <dc:creator>Романов Аркадий Борисович</dc:creator>
</cp:coreProperties>
</file>